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2" r:id="rId3"/>
    <p:sldId id="263" r:id="rId4"/>
    <p:sldId id="264" r:id="rId5"/>
    <p:sldId id="265" r:id="rId6"/>
    <p:sldId id="268" r:id="rId7"/>
    <p:sldId id="295" r:id="rId8"/>
    <p:sldId id="287" r:id="rId9"/>
    <p:sldId id="288" r:id="rId10"/>
    <p:sldId id="289" r:id="rId11"/>
    <p:sldId id="305" r:id="rId12"/>
    <p:sldId id="290" r:id="rId13"/>
    <p:sldId id="291" r:id="rId14"/>
    <p:sldId id="300" r:id="rId15"/>
    <p:sldId id="292" r:id="rId16"/>
    <p:sldId id="301" r:id="rId17"/>
    <p:sldId id="302" r:id="rId18"/>
    <p:sldId id="293" r:id="rId19"/>
    <p:sldId id="304" r:id="rId20"/>
    <p:sldId id="294" r:id="rId21"/>
    <p:sldId id="303" r:id="rId22"/>
    <p:sldId id="296" r:id="rId23"/>
    <p:sldId id="298" r:id="rId24"/>
    <p:sldId id="299" r:id="rId25"/>
    <p:sldId id="277" r:id="rId2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DE960-BE72-462C-9218-763B1BDDD0E3}" v="41" dt="2021-04-29T13:21:25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çalo Adolfo" userId="243ff88342d6da10" providerId="LiveId" clId="{87BDE960-BE72-462C-9218-763B1BDDD0E3}"/>
    <pc:docChg chg="undo custSel addSld delSld modSld sldOrd">
      <pc:chgData name="Gonçalo Adolfo" userId="243ff88342d6da10" providerId="LiveId" clId="{87BDE960-BE72-462C-9218-763B1BDDD0E3}" dt="2021-04-29T13:21:25.758" v="1482"/>
      <pc:docMkLst>
        <pc:docMk/>
      </pc:docMkLst>
      <pc:sldChg chg="addSp delSp modSp mod">
        <pc:chgData name="Gonçalo Adolfo" userId="243ff88342d6da10" providerId="LiveId" clId="{87BDE960-BE72-462C-9218-763B1BDDD0E3}" dt="2021-04-29T10:36:41.826" v="1208" actId="20577"/>
        <pc:sldMkLst>
          <pc:docMk/>
          <pc:sldMk cId="3586855128" sldId="262"/>
        </pc:sldMkLst>
        <pc:spChg chg="mod">
          <ac:chgData name="Gonçalo Adolfo" userId="243ff88342d6da10" providerId="LiveId" clId="{87BDE960-BE72-462C-9218-763B1BDDD0E3}" dt="2021-04-29T06:52:58.165" v="238" actId="1076"/>
          <ac:spMkLst>
            <pc:docMk/>
            <pc:sldMk cId="3586855128" sldId="262"/>
            <ac:spMk id="2" creationId="{CA8717B0-9DB4-4BC2-AD0D-B80CE05BFE35}"/>
          </ac:spMkLst>
        </pc:spChg>
        <pc:spChg chg="add mod">
          <ac:chgData name="Gonçalo Adolfo" userId="243ff88342d6da10" providerId="LiveId" clId="{87BDE960-BE72-462C-9218-763B1BDDD0E3}" dt="2021-04-29T10:36:41.826" v="1208" actId="20577"/>
          <ac:spMkLst>
            <pc:docMk/>
            <pc:sldMk cId="3586855128" sldId="262"/>
            <ac:spMk id="5" creationId="{3FE09285-2DA5-4E6D-AE6B-1788CC6C9897}"/>
          </ac:spMkLst>
        </pc:spChg>
        <pc:graphicFrameChg chg="del mod">
          <ac:chgData name="Gonçalo Adolfo" userId="243ff88342d6da10" providerId="LiveId" clId="{87BDE960-BE72-462C-9218-763B1BDDD0E3}" dt="2021-04-29T06:53:09.494" v="244" actId="478"/>
          <ac:graphicFrameMkLst>
            <pc:docMk/>
            <pc:sldMk cId="3586855128" sldId="262"/>
            <ac:graphicFrameMk id="6" creationId="{C42220C4-D769-475C-BC5E-A7AAD8E1A161}"/>
          </ac:graphicFrameMkLst>
        </pc:graphicFrameChg>
      </pc:sldChg>
      <pc:sldChg chg="addSp delSp modSp mod">
        <pc:chgData name="Gonçalo Adolfo" userId="243ff88342d6da10" providerId="LiveId" clId="{87BDE960-BE72-462C-9218-763B1BDDD0E3}" dt="2021-04-29T06:53:47.508" v="251" actId="478"/>
        <pc:sldMkLst>
          <pc:docMk/>
          <pc:sldMk cId="930686760" sldId="263"/>
        </pc:sldMkLst>
        <pc:spChg chg="del">
          <ac:chgData name="Gonçalo Adolfo" userId="243ff88342d6da10" providerId="LiveId" clId="{87BDE960-BE72-462C-9218-763B1BDDD0E3}" dt="2021-04-29T06:53:23.789" v="247" actId="478"/>
          <ac:spMkLst>
            <pc:docMk/>
            <pc:sldMk cId="930686760" sldId="263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3:23.789" v="247" actId="478"/>
          <ac:spMkLst>
            <pc:docMk/>
            <pc:sldMk cId="930686760" sldId="263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3:25.795" v="248" actId="478"/>
          <ac:spMkLst>
            <pc:docMk/>
            <pc:sldMk cId="930686760" sldId="263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3:27.452" v="249" actId="478"/>
          <ac:spMkLst>
            <pc:docMk/>
            <pc:sldMk cId="930686760" sldId="263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3:30.358" v="250" actId="478"/>
          <ac:spMkLst>
            <pc:docMk/>
            <pc:sldMk cId="930686760" sldId="263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53:47.508" v="251" actId="478"/>
          <ac:spMkLst>
            <pc:docMk/>
            <pc:sldMk cId="930686760" sldId="263"/>
            <ac:spMk id="10" creationId="{77F183B1-01E8-4C63-A4C1-D1931007CABE}"/>
          </ac:spMkLst>
        </pc:spChg>
        <pc:picChg chg="del">
          <ac:chgData name="Gonçalo Adolfo" userId="243ff88342d6da10" providerId="LiveId" clId="{87BDE960-BE72-462C-9218-763B1BDDD0E3}" dt="2021-04-29T06:53:23.789" v="247" actId="478"/>
          <ac:picMkLst>
            <pc:docMk/>
            <pc:sldMk cId="930686760" sldId="263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3:13.825" v="245" actId="478"/>
          <ac:picMkLst>
            <pc:docMk/>
            <pc:sldMk cId="930686760" sldId="263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53:23.789" v="247" actId="478"/>
          <ac:picMkLst>
            <pc:docMk/>
            <pc:sldMk cId="930686760" sldId="263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3:23.789" v="247" actId="478"/>
          <ac:picMkLst>
            <pc:docMk/>
            <pc:sldMk cId="930686760" sldId="263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3:16.283" v="246" actId="478"/>
          <ac:picMkLst>
            <pc:docMk/>
            <pc:sldMk cId="930686760" sldId="263"/>
            <ac:picMk id="30" creationId="{8A15EA87-0206-4154-984B-DFFAA63036FD}"/>
          </ac:picMkLst>
        </pc:picChg>
      </pc:sldChg>
      <pc:sldChg chg="addSp delSp modSp mod ord">
        <pc:chgData name="Gonçalo Adolfo" userId="243ff88342d6da10" providerId="LiveId" clId="{87BDE960-BE72-462C-9218-763B1BDDD0E3}" dt="2021-04-29T11:51:59.324" v="1452"/>
        <pc:sldMkLst>
          <pc:docMk/>
          <pc:sldMk cId="3756693622" sldId="264"/>
        </pc:sldMkLst>
        <pc:spChg chg="del">
          <ac:chgData name="Gonçalo Adolfo" userId="243ff88342d6da10" providerId="LiveId" clId="{87BDE960-BE72-462C-9218-763B1BDDD0E3}" dt="2021-04-29T06:54:15.848" v="263" actId="478"/>
          <ac:spMkLst>
            <pc:docMk/>
            <pc:sldMk cId="3756693622" sldId="264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4:20.905" v="267" actId="478"/>
          <ac:spMkLst>
            <pc:docMk/>
            <pc:sldMk cId="3756693622" sldId="264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4:23.842" v="269" actId="478"/>
          <ac:spMkLst>
            <pc:docMk/>
            <pc:sldMk cId="3756693622" sldId="264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4:28.274" v="271" actId="478"/>
          <ac:spMkLst>
            <pc:docMk/>
            <pc:sldMk cId="3756693622" sldId="264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4:31.770" v="273" actId="478"/>
          <ac:spMkLst>
            <pc:docMk/>
            <pc:sldMk cId="3756693622" sldId="264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54:33.880" v="274" actId="478"/>
          <ac:spMkLst>
            <pc:docMk/>
            <pc:sldMk cId="3756693622" sldId="264"/>
            <ac:spMk id="17" creationId="{CB616FAD-9749-4FE8-94D7-08C2F21DBA1E}"/>
          </ac:spMkLst>
        </pc:spChg>
        <pc:picChg chg="del">
          <ac:chgData name="Gonçalo Adolfo" userId="243ff88342d6da10" providerId="LiveId" clId="{87BDE960-BE72-462C-9218-763B1BDDD0E3}" dt="2021-04-29T06:54:30.077" v="272" actId="478"/>
          <ac:picMkLst>
            <pc:docMk/>
            <pc:sldMk cId="3756693622" sldId="264"/>
            <ac:picMk id="12" creationId="{92A0293B-FB4C-43EA-88AD-6F5AAE93B180}"/>
          </ac:picMkLst>
        </pc:picChg>
        <pc:picChg chg="del mod">
          <ac:chgData name="Gonçalo Adolfo" userId="243ff88342d6da10" providerId="LiveId" clId="{87BDE960-BE72-462C-9218-763B1BDDD0E3}" dt="2021-04-29T06:54:17.766" v="265" actId="478"/>
          <ac:picMkLst>
            <pc:docMk/>
            <pc:sldMk cId="3756693622" sldId="264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54:22.655" v="268" actId="478"/>
          <ac:picMkLst>
            <pc:docMk/>
            <pc:sldMk cId="3756693622" sldId="264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4:25.755" v="270" actId="478"/>
          <ac:picMkLst>
            <pc:docMk/>
            <pc:sldMk cId="3756693622" sldId="264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4:19.557" v="266" actId="478"/>
          <ac:picMkLst>
            <pc:docMk/>
            <pc:sldMk cId="3756693622" sldId="264"/>
            <ac:picMk id="30" creationId="{8A15EA87-0206-4154-984B-DFFAA63036FD}"/>
          </ac:picMkLst>
        </pc:picChg>
      </pc:sldChg>
      <pc:sldChg chg="addSp delSp modSp mod">
        <pc:chgData name="Gonçalo Adolfo" userId="243ff88342d6da10" providerId="LiveId" clId="{87BDE960-BE72-462C-9218-763B1BDDD0E3}" dt="2021-04-29T06:54:09.821" v="262" actId="478"/>
        <pc:sldMkLst>
          <pc:docMk/>
          <pc:sldMk cId="1574754739" sldId="265"/>
        </pc:sldMkLst>
        <pc:spChg chg="del">
          <ac:chgData name="Gonçalo Adolfo" userId="243ff88342d6da10" providerId="LiveId" clId="{87BDE960-BE72-462C-9218-763B1BDDD0E3}" dt="2021-04-29T06:53:53.806" v="253" actId="478"/>
          <ac:spMkLst>
            <pc:docMk/>
            <pc:sldMk cId="1574754739" sldId="265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3:57.392" v="255" actId="478"/>
          <ac:spMkLst>
            <pc:docMk/>
            <pc:sldMk cId="1574754739" sldId="265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4:00.630" v="257" actId="478"/>
          <ac:spMkLst>
            <pc:docMk/>
            <pc:sldMk cId="1574754739" sldId="265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4:03.942" v="259" actId="478"/>
          <ac:spMkLst>
            <pc:docMk/>
            <pc:sldMk cId="1574754739" sldId="265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4:07.376" v="261" actId="478"/>
          <ac:spMkLst>
            <pc:docMk/>
            <pc:sldMk cId="1574754739" sldId="265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54:09.821" v="262" actId="478"/>
          <ac:spMkLst>
            <pc:docMk/>
            <pc:sldMk cId="1574754739" sldId="265"/>
            <ac:spMk id="13" creationId="{465D4AB3-6241-4F96-8EE4-6127D4B9E643}"/>
          </ac:spMkLst>
        </pc:spChg>
        <pc:picChg chg="del">
          <ac:chgData name="Gonçalo Adolfo" userId="243ff88342d6da10" providerId="LiveId" clId="{87BDE960-BE72-462C-9218-763B1BDDD0E3}" dt="2021-04-29T06:54:05.886" v="260" actId="478"/>
          <ac:picMkLst>
            <pc:docMk/>
            <pc:sldMk cId="1574754739" sldId="265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3:52.301" v="252" actId="478"/>
          <ac:picMkLst>
            <pc:docMk/>
            <pc:sldMk cId="1574754739" sldId="265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53:59.264" v="256" actId="478"/>
          <ac:picMkLst>
            <pc:docMk/>
            <pc:sldMk cId="1574754739" sldId="265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4:02.645" v="258" actId="478"/>
          <ac:picMkLst>
            <pc:docMk/>
            <pc:sldMk cId="1574754739" sldId="265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3:55.776" v="254" actId="478"/>
          <ac:picMkLst>
            <pc:docMk/>
            <pc:sldMk cId="1574754739" sldId="265"/>
            <ac:picMk id="30" creationId="{8A15EA87-0206-4154-984B-DFFAA63036FD}"/>
          </ac:picMkLst>
        </pc:picChg>
      </pc:sldChg>
      <pc:sldChg chg="del">
        <pc:chgData name="Gonçalo Adolfo" userId="243ff88342d6da10" providerId="LiveId" clId="{87BDE960-BE72-462C-9218-763B1BDDD0E3}" dt="2021-04-29T06:23:11.564" v="0" actId="47"/>
        <pc:sldMkLst>
          <pc:docMk/>
          <pc:sldMk cId="2931062077" sldId="266"/>
        </pc:sldMkLst>
      </pc:sldChg>
      <pc:sldChg chg="del">
        <pc:chgData name="Gonçalo Adolfo" userId="243ff88342d6da10" providerId="LiveId" clId="{87BDE960-BE72-462C-9218-763B1BDDD0E3}" dt="2021-04-29T06:23:13.756" v="1" actId="47"/>
        <pc:sldMkLst>
          <pc:docMk/>
          <pc:sldMk cId="2396865479" sldId="267"/>
        </pc:sldMkLst>
      </pc:sldChg>
      <pc:sldChg chg="addSp delSp modSp mod">
        <pc:chgData name="Gonçalo Adolfo" userId="243ff88342d6da10" providerId="LiveId" clId="{87BDE960-BE72-462C-9218-763B1BDDD0E3}" dt="2021-04-29T06:55:33.948" v="290" actId="478"/>
        <pc:sldMkLst>
          <pc:docMk/>
          <pc:sldMk cId="3823849740" sldId="268"/>
        </pc:sldMkLst>
        <pc:spChg chg="del">
          <ac:chgData name="Gonçalo Adolfo" userId="243ff88342d6da10" providerId="LiveId" clId="{87BDE960-BE72-462C-9218-763B1BDDD0E3}" dt="2021-04-29T06:55:18.912" v="281" actId="478"/>
          <ac:spMkLst>
            <pc:docMk/>
            <pc:sldMk cId="3823849740" sldId="268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5:22.136" v="283" actId="478"/>
          <ac:spMkLst>
            <pc:docMk/>
            <pc:sldMk cId="3823849740" sldId="268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5:25.372" v="285" actId="478"/>
          <ac:spMkLst>
            <pc:docMk/>
            <pc:sldMk cId="3823849740" sldId="268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5:28.489" v="287" actId="478"/>
          <ac:spMkLst>
            <pc:docMk/>
            <pc:sldMk cId="3823849740" sldId="268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5:31.566" v="289" actId="478"/>
          <ac:spMkLst>
            <pc:docMk/>
            <pc:sldMk cId="3823849740" sldId="268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55:33.948" v="290" actId="478"/>
          <ac:spMkLst>
            <pc:docMk/>
            <pc:sldMk cId="3823849740" sldId="268"/>
            <ac:spMk id="13" creationId="{62FF111D-C95A-4C42-B18D-243F674AF76F}"/>
          </ac:spMkLst>
        </pc:spChg>
        <pc:picChg chg="del">
          <ac:chgData name="Gonçalo Adolfo" userId="243ff88342d6da10" providerId="LiveId" clId="{87BDE960-BE72-462C-9218-763B1BDDD0E3}" dt="2021-04-29T06:55:30.269" v="288" actId="478"/>
          <ac:picMkLst>
            <pc:docMk/>
            <pc:sldMk cId="3823849740" sldId="268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5:17.482" v="280" actId="478"/>
          <ac:picMkLst>
            <pc:docMk/>
            <pc:sldMk cId="3823849740" sldId="268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55:24.046" v="284" actId="478"/>
          <ac:picMkLst>
            <pc:docMk/>
            <pc:sldMk cId="3823849740" sldId="268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5:27.262" v="286" actId="478"/>
          <ac:picMkLst>
            <pc:docMk/>
            <pc:sldMk cId="3823849740" sldId="268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5:20.786" v="282" actId="478"/>
          <ac:picMkLst>
            <pc:docMk/>
            <pc:sldMk cId="3823849740" sldId="268"/>
            <ac:picMk id="30" creationId="{8A15EA87-0206-4154-984B-DFFAA63036FD}"/>
          </ac:picMkLst>
        </pc:picChg>
      </pc:sldChg>
      <pc:sldChg chg="del">
        <pc:chgData name="Gonçalo Adolfo" userId="243ff88342d6da10" providerId="LiveId" clId="{87BDE960-BE72-462C-9218-763B1BDDD0E3}" dt="2021-04-29T06:24:15.818" v="3" actId="47"/>
        <pc:sldMkLst>
          <pc:docMk/>
          <pc:sldMk cId="2570262188" sldId="269"/>
        </pc:sldMkLst>
      </pc:sldChg>
      <pc:sldChg chg="del">
        <pc:chgData name="Gonçalo Adolfo" userId="243ff88342d6da10" providerId="LiveId" clId="{87BDE960-BE72-462C-9218-763B1BDDD0E3}" dt="2021-04-29T06:54:49.040" v="275" actId="47"/>
        <pc:sldMkLst>
          <pc:docMk/>
          <pc:sldMk cId="2987435581" sldId="270"/>
        </pc:sldMkLst>
      </pc:sldChg>
      <pc:sldChg chg="del">
        <pc:chgData name="Gonçalo Adolfo" userId="243ff88342d6da10" providerId="LiveId" clId="{87BDE960-BE72-462C-9218-763B1BDDD0E3}" dt="2021-04-29T06:24:24.510" v="5" actId="47"/>
        <pc:sldMkLst>
          <pc:docMk/>
          <pc:sldMk cId="3908482831" sldId="272"/>
        </pc:sldMkLst>
      </pc:sldChg>
      <pc:sldChg chg="del">
        <pc:chgData name="Gonçalo Adolfo" userId="243ff88342d6da10" providerId="LiveId" clId="{87BDE960-BE72-462C-9218-763B1BDDD0E3}" dt="2021-04-29T07:22:40.307" v="672" actId="47"/>
        <pc:sldMkLst>
          <pc:docMk/>
          <pc:sldMk cId="1304497297" sldId="273"/>
        </pc:sldMkLst>
      </pc:sldChg>
      <pc:sldChg chg="del">
        <pc:chgData name="Gonçalo Adolfo" userId="243ff88342d6da10" providerId="LiveId" clId="{87BDE960-BE72-462C-9218-763B1BDDD0E3}" dt="2021-04-29T06:25:44.071" v="6" actId="47"/>
        <pc:sldMkLst>
          <pc:docMk/>
          <pc:sldMk cId="848950199" sldId="274"/>
        </pc:sldMkLst>
      </pc:sldChg>
      <pc:sldChg chg="del">
        <pc:chgData name="Gonçalo Adolfo" userId="243ff88342d6da10" providerId="LiveId" clId="{87BDE960-BE72-462C-9218-763B1BDDD0E3}" dt="2021-04-29T06:25:55.060" v="9" actId="47"/>
        <pc:sldMkLst>
          <pc:docMk/>
          <pc:sldMk cId="289493344" sldId="275"/>
        </pc:sldMkLst>
      </pc:sldChg>
      <pc:sldChg chg="del">
        <pc:chgData name="Gonçalo Adolfo" userId="243ff88342d6da10" providerId="LiveId" clId="{87BDE960-BE72-462C-9218-763B1BDDD0E3}" dt="2021-04-29T06:25:59.071" v="10" actId="47"/>
        <pc:sldMkLst>
          <pc:docMk/>
          <pc:sldMk cId="3903026044" sldId="276"/>
        </pc:sldMkLst>
      </pc:sldChg>
      <pc:sldChg chg="addSp delSp modSp mod">
        <pc:chgData name="Gonçalo Adolfo" userId="243ff88342d6da10" providerId="LiveId" clId="{87BDE960-BE72-462C-9218-763B1BDDD0E3}" dt="2021-04-29T10:39:01.498" v="1443" actId="20577"/>
        <pc:sldMkLst>
          <pc:docMk/>
          <pc:sldMk cId="1348863471" sldId="277"/>
        </pc:sldMkLst>
        <pc:spChg chg="mod">
          <ac:chgData name="Gonçalo Adolfo" userId="243ff88342d6da10" providerId="LiveId" clId="{87BDE960-BE72-462C-9218-763B1BDDD0E3}" dt="2021-04-29T06:26:58.001" v="21" actId="20577"/>
          <ac:spMkLst>
            <pc:docMk/>
            <pc:sldMk cId="1348863471" sldId="277"/>
            <ac:spMk id="2" creationId="{D575FC21-5BFD-4B67-8705-9F9C84C92930}"/>
          </ac:spMkLst>
        </pc:spChg>
        <pc:spChg chg="del mod">
          <ac:chgData name="Gonçalo Adolfo" userId="243ff88342d6da10" providerId="LiveId" clId="{87BDE960-BE72-462C-9218-763B1BDDD0E3}" dt="2021-04-29T06:27:36.351" v="24"/>
          <ac:spMkLst>
            <pc:docMk/>
            <pc:sldMk cId="1348863471" sldId="277"/>
            <ac:spMk id="3" creationId="{579A11C3-34CE-46A7-92A6-2CE42206EBAB}"/>
          </ac:spMkLst>
        </pc:spChg>
        <pc:spChg chg="del">
          <ac:chgData name="Gonçalo Adolfo" userId="243ff88342d6da10" providerId="LiveId" clId="{87BDE960-BE72-462C-9218-763B1BDDD0E3}" dt="2021-04-29T07:30:21.796" v="706" actId="478"/>
          <ac:spMkLst>
            <pc:docMk/>
            <pc:sldMk cId="1348863471" sldId="277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7:30:21.796" v="706" actId="478"/>
          <ac:spMkLst>
            <pc:docMk/>
            <pc:sldMk cId="1348863471" sldId="277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7:30:21.796" v="706" actId="478"/>
          <ac:spMkLst>
            <pc:docMk/>
            <pc:sldMk cId="1348863471" sldId="277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7:30:21.796" v="706" actId="478"/>
          <ac:spMkLst>
            <pc:docMk/>
            <pc:sldMk cId="1348863471" sldId="277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7:30:21.796" v="706" actId="478"/>
          <ac:spMkLst>
            <pc:docMk/>
            <pc:sldMk cId="1348863471" sldId="277"/>
            <ac:spMk id="9" creationId="{805AF341-4519-4E95-8896-F44ABAEE42E5}"/>
          </ac:spMkLst>
        </pc:spChg>
        <pc:spChg chg="add mod">
          <ac:chgData name="Gonçalo Adolfo" userId="243ff88342d6da10" providerId="LiveId" clId="{87BDE960-BE72-462C-9218-763B1BDDD0E3}" dt="2021-04-29T10:39:01.498" v="1443" actId="20577"/>
          <ac:spMkLst>
            <pc:docMk/>
            <pc:sldMk cId="1348863471" sldId="277"/>
            <ac:spMk id="11" creationId="{1EB7159F-54AD-4218-BCF4-E1F3A6C62581}"/>
          </ac:spMkLst>
        </pc:spChg>
        <pc:picChg chg="del">
          <ac:chgData name="Gonçalo Adolfo" userId="243ff88342d6da10" providerId="LiveId" clId="{87BDE960-BE72-462C-9218-763B1BDDD0E3}" dt="2021-04-29T07:30:21.796" v="706" actId="478"/>
          <ac:picMkLst>
            <pc:docMk/>
            <pc:sldMk cId="1348863471" sldId="277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7:30:21.796" v="706" actId="478"/>
          <ac:picMkLst>
            <pc:docMk/>
            <pc:sldMk cId="1348863471" sldId="277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7:30:21.796" v="706" actId="478"/>
          <ac:picMkLst>
            <pc:docMk/>
            <pc:sldMk cId="1348863471" sldId="277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7:30:21.796" v="706" actId="478"/>
          <ac:picMkLst>
            <pc:docMk/>
            <pc:sldMk cId="1348863471" sldId="277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7:30:21.796" v="706" actId="478"/>
          <ac:picMkLst>
            <pc:docMk/>
            <pc:sldMk cId="1348863471" sldId="277"/>
            <ac:picMk id="30" creationId="{8A15EA87-0206-4154-984B-DFFAA63036FD}"/>
          </ac:picMkLst>
        </pc:picChg>
      </pc:sldChg>
      <pc:sldChg chg="del">
        <pc:chgData name="Gonçalo Adolfo" userId="243ff88342d6da10" providerId="LiveId" clId="{87BDE960-BE72-462C-9218-763B1BDDD0E3}" dt="2021-04-29T06:25:46.450" v="7" actId="47"/>
        <pc:sldMkLst>
          <pc:docMk/>
          <pc:sldMk cId="198149332" sldId="280"/>
        </pc:sldMkLst>
      </pc:sldChg>
      <pc:sldChg chg="addSp delSp modSp del mod ord">
        <pc:chgData name="Gonçalo Adolfo" userId="243ff88342d6da10" providerId="LiveId" clId="{87BDE960-BE72-462C-9218-763B1BDDD0E3}" dt="2021-04-29T09:57:32.116" v="913" actId="47"/>
        <pc:sldMkLst>
          <pc:docMk/>
          <pc:sldMk cId="2316479069" sldId="282"/>
        </pc:sldMkLst>
        <pc:spChg chg="mod">
          <ac:chgData name="Gonçalo Adolfo" userId="243ff88342d6da10" providerId="LiveId" clId="{87BDE960-BE72-462C-9218-763B1BDDD0E3}" dt="2021-04-29T07:23:47.545" v="703" actId="20577"/>
          <ac:spMkLst>
            <pc:docMk/>
            <pc:sldMk cId="2316479069" sldId="282"/>
            <ac:spMk id="2" creationId="{D575FC21-5BFD-4B67-8705-9F9C84C92930}"/>
          </ac:spMkLst>
        </pc:spChg>
        <pc:spChg chg="del">
          <ac:chgData name="Gonçalo Adolfo" userId="243ff88342d6da10" providerId="LiveId" clId="{87BDE960-BE72-462C-9218-763B1BDDD0E3}" dt="2021-04-29T07:21:08.060" v="655" actId="478"/>
          <ac:spMkLst>
            <pc:docMk/>
            <pc:sldMk cId="2316479069" sldId="282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7:21:08.060" v="655" actId="478"/>
          <ac:spMkLst>
            <pc:docMk/>
            <pc:sldMk cId="2316479069" sldId="282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7:21:08.060" v="655" actId="478"/>
          <ac:spMkLst>
            <pc:docMk/>
            <pc:sldMk cId="2316479069" sldId="282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7:21:08.060" v="655" actId="478"/>
          <ac:spMkLst>
            <pc:docMk/>
            <pc:sldMk cId="2316479069" sldId="282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7:21:08.060" v="655" actId="478"/>
          <ac:spMkLst>
            <pc:docMk/>
            <pc:sldMk cId="2316479069" sldId="282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7:21:10.804" v="656" actId="478"/>
          <ac:spMkLst>
            <pc:docMk/>
            <pc:sldMk cId="2316479069" sldId="282"/>
            <ac:spMk id="10" creationId="{F85F6B0E-7FC8-4539-9DD9-F888DEA8FA30}"/>
          </ac:spMkLst>
        </pc:spChg>
        <pc:picChg chg="del">
          <ac:chgData name="Gonçalo Adolfo" userId="243ff88342d6da10" providerId="LiveId" clId="{87BDE960-BE72-462C-9218-763B1BDDD0E3}" dt="2021-04-29T07:21:08.060" v="655" actId="478"/>
          <ac:picMkLst>
            <pc:docMk/>
            <pc:sldMk cId="2316479069" sldId="282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7:21:08.060" v="655" actId="478"/>
          <ac:picMkLst>
            <pc:docMk/>
            <pc:sldMk cId="2316479069" sldId="282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7:21:08.060" v="655" actId="478"/>
          <ac:picMkLst>
            <pc:docMk/>
            <pc:sldMk cId="2316479069" sldId="282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7:21:08.060" v="655" actId="478"/>
          <ac:picMkLst>
            <pc:docMk/>
            <pc:sldMk cId="2316479069" sldId="282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7:21:08.060" v="655" actId="478"/>
          <ac:picMkLst>
            <pc:docMk/>
            <pc:sldMk cId="2316479069" sldId="282"/>
            <ac:picMk id="30" creationId="{8A15EA87-0206-4154-984B-DFFAA63036FD}"/>
          </ac:picMkLst>
        </pc:picChg>
      </pc:sldChg>
      <pc:sldChg chg="del">
        <pc:chgData name="Gonçalo Adolfo" userId="243ff88342d6da10" providerId="LiveId" clId="{87BDE960-BE72-462C-9218-763B1BDDD0E3}" dt="2021-04-29T06:23:15.413" v="2" actId="47"/>
        <pc:sldMkLst>
          <pc:docMk/>
          <pc:sldMk cId="3973589943" sldId="283"/>
        </pc:sldMkLst>
      </pc:sldChg>
      <pc:sldChg chg="del">
        <pc:chgData name="Gonçalo Adolfo" userId="243ff88342d6da10" providerId="LiveId" clId="{87BDE960-BE72-462C-9218-763B1BDDD0E3}" dt="2021-04-29T06:25:52.824" v="8" actId="47"/>
        <pc:sldMkLst>
          <pc:docMk/>
          <pc:sldMk cId="4230548543" sldId="284"/>
        </pc:sldMkLst>
      </pc:sldChg>
      <pc:sldChg chg="del">
        <pc:chgData name="Gonçalo Adolfo" userId="243ff88342d6da10" providerId="LiveId" clId="{87BDE960-BE72-462C-9218-763B1BDDD0E3}" dt="2021-04-29T06:24:20.372" v="4" actId="47"/>
        <pc:sldMkLst>
          <pc:docMk/>
          <pc:sldMk cId="1962797671" sldId="285"/>
        </pc:sldMkLst>
      </pc:sldChg>
      <pc:sldChg chg="del">
        <pc:chgData name="Gonçalo Adolfo" userId="243ff88342d6da10" providerId="LiveId" clId="{87BDE960-BE72-462C-9218-763B1BDDD0E3}" dt="2021-04-29T07:22:43.696" v="673" actId="47"/>
        <pc:sldMkLst>
          <pc:docMk/>
          <pc:sldMk cId="190124397" sldId="286"/>
        </pc:sldMkLst>
      </pc:sldChg>
      <pc:sldChg chg="addSp delSp modSp add mod">
        <pc:chgData name="Gonçalo Adolfo" userId="243ff88342d6da10" providerId="LiveId" clId="{87BDE960-BE72-462C-9218-763B1BDDD0E3}" dt="2021-04-29T06:56:11.561" v="308" actId="1076"/>
        <pc:sldMkLst>
          <pc:docMk/>
          <pc:sldMk cId="1498750041" sldId="287"/>
        </pc:sldMkLst>
        <pc:spChg chg="mod">
          <ac:chgData name="Gonçalo Adolfo" userId="243ff88342d6da10" providerId="LiveId" clId="{87BDE960-BE72-462C-9218-763B1BDDD0E3}" dt="2021-04-29T06:54:56.014" v="279" actId="20577"/>
          <ac:spMkLst>
            <pc:docMk/>
            <pc:sldMk cId="1498750041" sldId="287"/>
            <ac:spMk id="2" creationId="{D575FC21-5BFD-4B67-8705-9F9C84C92930}"/>
          </ac:spMkLst>
        </pc:spChg>
        <pc:spChg chg="add mod">
          <ac:chgData name="Gonçalo Adolfo" userId="243ff88342d6da10" providerId="LiveId" clId="{87BDE960-BE72-462C-9218-763B1BDDD0E3}" dt="2021-04-29T06:56:11.561" v="308" actId="1076"/>
          <ac:spMkLst>
            <pc:docMk/>
            <pc:sldMk cId="1498750041" sldId="287"/>
            <ac:spMk id="3" creationId="{C4B388FE-D027-4C5D-90B9-9095F58A64FF}"/>
          </ac:spMkLst>
        </pc:spChg>
        <pc:spChg chg="del">
          <ac:chgData name="Gonçalo Adolfo" userId="243ff88342d6da10" providerId="LiveId" clId="{87BDE960-BE72-462C-9218-763B1BDDD0E3}" dt="2021-04-29T06:55:39.629" v="292" actId="478"/>
          <ac:spMkLst>
            <pc:docMk/>
            <pc:sldMk cId="1498750041" sldId="287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5:42.756" v="294" actId="478"/>
          <ac:spMkLst>
            <pc:docMk/>
            <pc:sldMk cId="1498750041" sldId="287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5:46.100" v="296" actId="478"/>
          <ac:spMkLst>
            <pc:docMk/>
            <pc:sldMk cId="1498750041" sldId="287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5:49.198" v="298" actId="478"/>
          <ac:spMkLst>
            <pc:docMk/>
            <pc:sldMk cId="1498750041" sldId="287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5:52.178" v="300" actId="478"/>
          <ac:spMkLst>
            <pc:docMk/>
            <pc:sldMk cId="1498750041" sldId="287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55:54.198" v="301" actId="478"/>
          <ac:spMkLst>
            <pc:docMk/>
            <pc:sldMk cId="1498750041" sldId="287"/>
            <ac:spMk id="13" creationId="{0F31E5D1-8A7B-4241-AB13-DBA3E5F5B12B}"/>
          </ac:spMkLst>
        </pc:spChg>
        <pc:spChg chg="del">
          <ac:chgData name="Gonçalo Adolfo" userId="243ff88342d6da10" providerId="LiveId" clId="{87BDE960-BE72-462C-9218-763B1BDDD0E3}" dt="2021-04-29T06:28:09.622" v="28" actId="478"/>
          <ac:spMkLst>
            <pc:docMk/>
            <pc:sldMk cId="1498750041" sldId="287"/>
            <ac:spMk id="19" creationId="{70759A2D-AC1D-468E-8170-EBC87699CDE2}"/>
          </ac:spMkLst>
        </pc:spChg>
        <pc:spChg chg="add mod">
          <ac:chgData name="Gonçalo Adolfo" userId="243ff88342d6da10" providerId="LiveId" clId="{87BDE960-BE72-462C-9218-763B1BDDD0E3}" dt="2021-04-29T06:56:11.200" v="307" actId="1076"/>
          <ac:spMkLst>
            <pc:docMk/>
            <pc:sldMk cId="1498750041" sldId="287"/>
            <ac:spMk id="21" creationId="{29983557-1414-4B54-BDD6-A61801A4B149}"/>
          </ac:spMkLst>
        </pc:spChg>
        <pc:spChg chg="add mod">
          <ac:chgData name="Gonçalo Adolfo" userId="243ff88342d6da10" providerId="LiveId" clId="{87BDE960-BE72-462C-9218-763B1BDDD0E3}" dt="2021-04-29T06:56:02.300" v="304" actId="1076"/>
          <ac:spMkLst>
            <pc:docMk/>
            <pc:sldMk cId="1498750041" sldId="287"/>
            <ac:spMk id="22" creationId="{9C344658-8C71-49F8-AADB-EF50F8AD3232}"/>
          </ac:spMkLst>
        </pc:spChg>
        <pc:picChg chg="del">
          <ac:chgData name="Gonçalo Adolfo" userId="243ff88342d6da10" providerId="LiveId" clId="{87BDE960-BE72-462C-9218-763B1BDDD0E3}" dt="2021-04-29T06:28:03.906" v="26" actId="478"/>
          <ac:picMkLst>
            <pc:docMk/>
            <pc:sldMk cId="1498750041" sldId="287"/>
            <ac:picMk id="11" creationId="{C9F8F4B3-C74A-4952-B4AF-92DE6A5DF92C}"/>
          </ac:picMkLst>
        </pc:picChg>
        <pc:picChg chg="del">
          <ac:chgData name="Gonçalo Adolfo" userId="243ff88342d6da10" providerId="LiveId" clId="{87BDE960-BE72-462C-9218-763B1BDDD0E3}" dt="2021-04-29T06:55:50.922" v="299" actId="478"/>
          <ac:picMkLst>
            <pc:docMk/>
            <pc:sldMk cId="1498750041" sldId="287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5:38.242" v="291" actId="478"/>
          <ac:picMkLst>
            <pc:docMk/>
            <pc:sldMk cId="1498750041" sldId="287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28:05.816" v="27" actId="478"/>
          <ac:picMkLst>
            <pc:docMk/>
            <pc:sldMk cId="1498750041" sldId="287"/>
            <ac:picMk id="15" creationId="{A11C3994-5AED-479C-94D3-B845C5EDF9C7}"/>
          </ac:picMkLst>
        </pc:picChg>
        <pc:picChg chg="del">
          <ac:chgData name="Gonçalo Adolfo" userId="243ff88342d6da10" providerId="LiveId" clId="{87BDE960-BE72-462C-9218-763B1BDDD0E3}" dt="2021-04-29T06:55:44.605" v="295" actId="478"/>
          <ac:picMkLst>
            <pc:docMk/>
            <pc:sldMk cId="1498750041" sldId="287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5:47.879" v="297" actId="478"/>
          <ac:picMkLst>
            <pc:docMk/>
            <pc:sldMk cId="1498750041" sldId="287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28:12.654" v="29" actId="478"/>
          <ac:picMkLst>
            <pc:docMk/>
            <pc:sldMk cId="1498750041" sldId="287"/>
            <ac:picMk id="24" creationId="{92E56B29-5E52-44F8-B3EA-D48ABFF1CDFE}"/>
          </ac:picMkLst>
        </pc:picChg>
        <pc:picChg chg="del">
          <ac:chgData name="Gonçalo Adolfo" userId="243ff88342d6da10" providerId="LiveId" clId="{87BDE960-BE72-462C-9218-763B1BDDD0E3}" dt="2021-04-29T06:28:15.861" v="30" actId="478"/>
          <ac:picMkLst>
            <pc:docMk/>
            <pc:sldMk cId="1498750041" sldId="287"/>
            <ac:picMk id="26" creationId="{F5DEF839-E053-4D36-B145-8E823BDF3BFA}"/>
          </ac:picMkLst>
        </pc:picChg>
        <pc:picChg chg="del">
          <ac:chgData name="Gonçalo Adolfo" userId="243ff88342d6da10" providerId="LiveId" clId="{87BDE960-BE72-462C-9218-763B1BDDD0E3}" dt="2021-04-29T06:55:41.569" v="293" actId="478"/>
          <ac:picMkLst>
            <pc:docMk/>
            <pc:sldMk cId="1498750041" sldId="287"/>
            <ac:picMk id="30" creationId="{8A15EA87-0206-4154-984B-DFFAA63036FD}"/>
          </ac:picMkLst>
        </pc:picChg>
      </pc:sldChg>
      <pc:sldChg chg="addSp delSp modSp add mod">
        <pc:chgData name="Gonçalo Adolfo" userId="243ff88342d6da10" providerId="LiveId" clId="{87BDE960-BE72-462C-9218-763B1BDDD0E3}" dt="2021-04-29T06:56:54.518" v="321" actId="1076"/>
        <pc:sldMkLst>
          <pc:docMk/>
          <pc:sldMk cId="377652802" sldId="288"/>
        </pc:sldMkLst>
        <pc:spChg chg="mod">
          <ac:chgData name="Gonçalo Adolfo" userId="243ff88342d6da10" providerId="LiveId" clId="{87BDE960-BE72-462C-9218-763B1BDDD0E3}" dt="2021-04-29T06:39:08.162" v="147" actId="20577"/>
          <ac:spMkLst>
            <pc:docMk/>
            <pc:sldMk cId="377652802" sldId="288"/>
            <ac:spMk id="2" creationId="{D575FC21-5BFD-4B67-8705-9F9C84C92930}"/>
          </ac:spMkLst>
        </pc:spChg>
        <pc:spChg chg="del">
          <ac:chgData name="Gonçalo Adolfo" userId="243ff88342d6da10" providerId="LiveId" clId="{87BDE960-BE72-462C-9218-763B1BDDD0E3}" dt="2021-04-29T06:31:52.067" v="79" actId="478"/>
          <ac:spMkLst>
            <pc:docMk/>
            <pc:sldMk cId="377652802" sldId="288"/>
            <ac:spMk id="3" creationId="{C4B388FE-D027-4C5D-90B9-9095F58A64FF}"/>
          </ac:spMkLst>
        </pc:spChg>
        <pc:spChg chg="del">
          <ac:chgData name="Gonçalo Adolfo" userId="243ff88342d6da10" providerId="LiveId" clId="{87BDE960-BE72-462C-9218-763B1BDDD0E3}" dt="2021-04-29T06:56:24.885" v="310" actId="478"/>
          <ac:spMkLst>
            <pc:docMk/>
            <pc:sldMk cId="377652802" sldId="288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6:28.303" v="312" actId="478"/>
          <ac:spMkLst>
            <pc:docMk/>
            <pc:sldMk cId="377652802" sldId="288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6:31.295" v="314" actId="478"/>
          <ac:spMkLst>
            <pc:docMk/>
            <pc:sldMk cId="377652802" sldId="288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6:34.620" v="316" actId="478"/>
          <ac:spMkLst>
            <pc:docMk/>
            <pc:sldMk cId="377652802" sldId="288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6:37.780" v="318" actId="478"/>
          <ac:spMkLst>
            <pc:docMk/>
            <pc:sldMk cId="377652802" sldId="288"/>
            <ac:spMk id="9" creationId="{805AF341-4519-4E95-8896-F44ABAEE42E5}"/>
          </ac:spMkLst>
        </pc:spChg>
        <pc:spChg chg="add mod">
          <ac:chgData name="Gonçalo Adolfo" userId="243ff88342d6da10" providerId="LiveId" clId="{87BDE960-BE72-462C-9218-763B1BDDD0E3}" dt="2021-04-29T06:56:45.677" v="320" actId="1076"/>
          <ac:spMkLst>
            <pc:docMk/>
            <pc:sldMk cId="377652802" sldId="288"/>
            <ac:spMk id="17" creationId="{558ED4CB-7FAC-4364-8C39-83F68C6001ED}"/>
          </ac:spMkLst>
        </pc:spChg>
        <pc:spChg chg="add del mod">
          <ac:chgData name="Gonçalo Adolfo" userId="243ff88342d6da10" providerId="LiveId" clId="{87BDE960-BE72-462C-9218-763B1BDDD0E3}" dt="2021-04-29T06:56:40.076" v="319" actId="478"/>
          <ac:spMkLst>
            <pc:docMk/>
            <pc:sldMk cId="377652802" sldId="288"/>
            <ac:spMk id="19" creationId="{C5529B18-EA32-4735-9696-A5A95B65620D}"/>
          </ac:spMkLst>
        </pc:spChg>
        <pc:spChg chg="del">
          <ac:chgData name="Gonçalo Adolfo" userId="243ff88342d6da10" providerId="LiveId" clId="{87BDE960-BE72-462C-9218-763B1BDDD0E3}" dt="2021-04-29T06:31:54.117" v="80" actId="478"/>
          <ac:spMkLst>
            <pc:docMk/>
            <pc:sldMk cId="377652802" sldId="288"/>
            <ac:spMk id="21" creationId="{29983557-1414-4B54-BDD6-A61801A4B149}"/>
          </ac:spMkLst>
        </pc:spChg>
        <pc:spChg chg="add mod">
          <ac:chgData name="Gonçalo Adolfo" userId="243ff88342d6da10" providerId="LiveId" clId="{87BDE960-BE72-462C-9218-763B1BDDD0E3}" dt="2021-04-29T06:56:54.518" v="321" actId="1076"/>
          <ac:spMkLst>
            <pc:docMk/>
            <pc:sldMk cId="377652802" sldId="288"/>
            <ac:spMk id="22" creationId="{71532775-2EF5-4AF9-AE25-FDCFC7A4E53A}"/>
          </ac:spMkLst>
        </pc:spChg>
        <pc:picChg chg="add mod">
          <ac:chgData name="Gonçalo Adolfo" userId="243ff88342d6da10" providerId="LiveId" clId="{87BDE960-BE72-462C-9218-763B1BDDD0E3}" dt="2021-04-29T06:56:45.677" v="320" actId="1076"/>
          <ac:picMkLst>
            <pc:docMk/>
            <pc:sldMk cId="377652802" sldId="288"/>
            <ac:picMk id="11" creationId="{93036910-E786-4D81-9B82-A64E2E5BEBB3}"/>
          </ac:picMkLst>
        </pc:picChg>
        <pc:picChg chg="del">
          <ac:chgData name="Gonçalo Adolfo" userId="243ff88342d6da10" providerId="LiveId" clId="{87BDE960-BE72-462C-9218-763B1BDDD0E3}" dt="2021-04-29T06:56:36.397" v="317" actId="478"/>
          <ac:picMkLst>
            <pc:docMk/>
            <pc:sldMk cId="377652802" sldId="288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6:23.582" v="309" actId="478"/>
          <ac:picMkLst>
            <pc:docMk/>
            <pc:sldMk cId="377652802" sldId="288"/>
            <ac:picMk id="14" creationId="{17EFA634-B654-4330-99A9-5408B1722B8A}"/>
          </ac:picMkLst>
        </pc:picChg>
        <pc:picChg chg="add mod">
          <ac:chgData name="Gonçalo Adolfo" userId="243ff88342d6da10" providerId="LiveId" clId="{87BDE960-BE72-462C-9218-763B1BDDD0E3}" dt="2021-04-29T06:56:54.518" v="321" actId="1076"/>
          <ac:picMkLst>
            <pc:docMk/>
            <pc:sldMk cId="377652802" sldId="288"/>
            <ac:picMk id="15" creationId="{BD89D101-7F48-4CD3-989A-59BF6B505D3A}"/>
          </ac:picMkLst>
        </pc:picChg>
        <pc:picChg chg="del">
          <ac:chgData name="Gonçalo Adolfo" userId="243ff88342d6da10" providerId="LiveId" clId="{87BDE960-BE72-462C-9218-763B1BDDD0E3}" dt="2021-04-29T06:56:30.096" v="313" actId="478"/>
          <ac:picMkLst>
            <pc:docMk/>
            <pc:sldMk cId="377652802" sldId="288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56:33.052" v="315" actId="478"/>
          <ac:picMkLst>
            <pc:docMk/>
            <pc:sldMk cId="377652802" sldId="288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6:27.052" v="311" actId="478"/>
          <ac:picMkLst>
            <pc:docMk/>
            <pc:sldMk cId="377652802" sldId="288"/>
            <ac:picMk id="30" creationId="{8A15EA87-0206-4154-984B-DFFAA63036FD}"/>
          </ac:picMkLst>
        </pc:picChg>
      </pc:sldChg>
      <pc:sldChg chg="addSp delSp modSp add mod">
        <pc:chgData name="Gonçalo Adolfo" userId="243ff88342d6da10" providerId="LiveId" clId="{87BDE960-BE72-462C-9218-763B1BDDD0E3}" dt="2021-04-29T06:57:25.448" v="326" actId="1076"/>
        <pc:sldMkLst>
          <pc:docMk/>
          <pc:sldMk cId="1294119603" sldId="289"/>
        </pc:sldMkLst>
        <pc:spChg chg="mod">
          <ac:chgData name="Gonçalo Adolfo" userId="243ff88342d6da10" providerId="LiveId" clId="{87BDE960-BE72-462C-9218-763B1BDDD0E3}" dt="2021-04-29T06:40:04.373" v="182" actId="20577"/>
          <ac:spMkLst>
            <pc:docMk/>
            <pc:sldMk cId="1294119603" sldId="289"/>
            <ac:spMk id="2" creationId="{D575FC21-5BFD-4B67-8705-9F9C84C92930}"/>
          </ac:spMkLst>
        </pc:spChg>
        <pc:spChg chg="del">
          <ac:chgData name="Gonçalo Adolfo" userId="243ff88342d6da10" providerId="LiveId" clId="{87BDE960-BE72-462C-9218-763B1BDDD0E3}" dt="2021-04-29T06:57:17.352" v="324" actId="478"/>
          <ac:spMkLst>
            <pc:docMk/>
            <pc:sldMk cId="1294119603" sldId="289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57:17.352" v="324" actId="478"/>
          <ac:spMkLst>
            <pc:docMk/>
            <pc:sldMk cId="1294119603" sldId="289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57:17.352" v="324" actId="478"/>
          <ac:spMkLst>
            <pc:docMk/>
            <pc:sldMk cId="1294119603" sldId="289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57:17.352" v="324" actId="478"/>
          <ac:spMkLst>
            <pc:docMk/>
            <pc:sldMk cId="1294119603" sldId="289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57:17.352" v="324" actId="478"/>
          <ac:spMkLst>
            <pc:docMk/>
            <pc:sldMk cId="1294119603" sldId="289"/>
            <ac:spMk id="9" creationId="{805AF341-4519-4E95-8896-F44ABAEE42E5}"/>
          </ac:spMkLst>
        </pc:spChg>
        <pc:spChg chg="del">
          <ac:chgData name="Gonçalo Adolfo" userId="243ff88342d6da10" providerId="LiveId" clId="{87BDE960-BE72-462C-9218-763B1BDDD0E3}" dt="2021-04-29T06:40:11.950" v="185" actId="478"/>
          <ac:spMkLst>
            <pc:docMk/>
            <pc:sldMk cId="1294119603" sldId="289"/>
            <ac:spMk id="17" creationId="{558ED4CB-7FAC-4364-8C39-83F68C6001ED}"/>
          </ac:spMkLst>
        </pc:spChg>
        <pc:spChg chg="add del mod">
          <ac:chgData name="Gonçalo Adolfo" userId="243ff88342d6da10" providerId="LiveId" clId="{87BDE960-BE72-462C-9218-763B1BDDD0E3}" dt="2021-04-29T06:57:13.065" v="323" actId="478"/>
          <ac:spMkLst>
            <pc:docMk/>
            <pc:sldMk cId="1294119603" sldId="289"/>
            <ac:spMk id="21" creationId="{FF6D2170-C625-409C-A7DC-55BCD945CAFB}"/>
          </ac:spMkLst>
        </pc:spChg>
        <pc:spChg chg="del">
          <ac:chgData name="Gonçalo Adolfo" userId="243ff88342d6da10" providerId="LiveId" clId="{87BDE960-BE72-462C-9218-763B1BDDD0E3}" dt="2021-04-29T06:40:14.696" v="186" actId="478"/>
          <ac:spMkLst>
            <pc:docMk/>
            <pc:sldMk cId="1294119603" sldId="289"/>
            <ac:spMk id="22" creationId="{71532775-2EF5-4AF9-AE25-FDCFC7A4E53A}"/>
          </ac:spMkLst>
        </pc:spChg>
        <pc:picChg chg="add mod">
          <ac:chgData name="Gonçalo Adolfo" userId="243ff88342d6da10" providerId="LiveId" clId="{87BDE960-BE72-462C-9218-763B1BDDD0E3}" dt="2021-04-29T06:57:22.040" v="325" actId="1076"/>
          <ac:picMkLst>
            <pc:docMk/>
            <pc:sldMk cId="1294119603" sldId="289"/>
            <ac:picMk id="10" creationId="{53C96CC9-4999-4F0D-AB58-F47D15FA662F}"/>
          </ac:picMkLst>
        </pc:picChg>
        <pc:picChg chg="del">
          <ac:chgData name="Gonçalo Adolfo" userId="243ff88342d6da10" providerId="LiveId" clId="{87BDE960-BE72-462C-9218-763B1BDDD0E3}" dt="2021-04-29T06:40:08.912" v="184" actId="478"/>
          <ac:picMkLst>
            <pc:docMk/>
            <pc:sldMk cId="1294119603" sldId="289"/>
            <ac:picMk id="11" creationId="{93036910-E786-4D81-9B82-A64E2E5BEBB3}"/>
          </ac:picMkLst>
        </pc:picChg>
        <pc:picChg chg="del">
          <ac:chgData name="Gonçalo Adolfo" userId="243ff88342d6da10" providerId="LiveId" clId="{87BDE960-BE72-462C-9218-763B1BDDD0E3}" dt="2021-04-29T06:57:07.575" v="322" actId="478"/>
          <ac:picMkLst>
            <pc:docMk/>
            <pc:sldMk cId="1294119603" sldId="289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57:07.575" v="322" actId="478"/>
          <ac:picMkLst>
            <pc:docMk/>
            <pc:sldMk cId="1294119603" sldId="289"/>
            <ac:picMk id="14" creationId="{17EFA634-B654-4330-99A9-5408B1722B8A}"/>
          </ac:picMkLst>
        </pc:picChg>
        <pc:picChg chg="del">
          <ac:chgData name="Gonçalo Adolfo" userId="243ff88342d6da10" providerId="LiveId" clId="{87BDE960-BE72-462C-9218-763B1BDDD0E3}" dt="2021-04-29T06:40:07.195" v="183" actId="478"/>
          <ac:picMkLst>
            <pc:docMk/>
            <pc:sldMk cId="1294119603" sldId="289"/>
            <ac:picMk id="15" creationId="{BD89D101-7F48-4CD3-989A-59BF6B505D3A}"/>
          </ac:picMkLst>
        </pc:picChg>
        <pc:picChg chg="del">
          <ac:chgData name="Gonçalo Adolfo" userId="243ff88342d6da10" providerId="LiveId" clId="{87BDE960-BE72-462C-9218-763B1BDDD0E3}" dt="2021-04-29T06:57:07.575" v="322" actId="478"/>
          <ac:picMkLst>
            <pc:docMk/>
            <pc:sldMk cId="1294119603" sldId="289"/>
            <ac:picMk id="16" creationId="{2F2DF30B-B285-43DB-8267-59CA8A296A1D}"/>
          </ac:picMkLst>
        </pc:picChg>
        <pc:picChg chg="add mod">
          <ac:chgData name="Gonçalo Adolfo" userId="243ff88342d6da10" providerId="LiveId" clId="{87BDE960-BE72-462C-9218-763B1BDDD0E3}" dt="2021-04-29T06:57:25.448" v="326" actId="1076"/>
          <ac:picMkLst>
            <pc:docMk/>
            <pc:sldMk cId="1294119603" sldId="289"/>
            <ac:picMk id="18" creationId="{D2C574B9-EBD4-4D5F-99DA-ACA3388F444F}"/>
          </ac:picMkLst>
        </pc:picChg>
        <pc:picChg chg="del">
          <ac:chgData name="Gonçalo Adolfo" userId="243ff88342d6da10" providerId="LiveId" clId="{87BDE960-BE72-462C-9218-763B1BDDD0E3}" dt="2021-04-29T06:57:07.575" v="322" actId="478"/>
          <ac:picMkLst>
            <pc:docMk/>
            <pc:sldMk cId="1294119603" sldId="289"/>
            <ac:picMk id="20" creationId="{F42CC1A9-5397-43E3-80BB-CD2B445740FD}"/>
          </ac:picMkLst>
        </pc:picChg>
        <pc:picChg chg="del">
          <ac:chgData name="Gonçalo Adolfo" userId="243ff88342d6da10" providerId="LiveId" clId="{87BDE960-BE72-462C-9218-763B1BDDD0E3}" dt="2021-04-29T06:57:07.575" v="322" actId="478"/>
          <ac:picMkLst>
            <pc:docMk/>
            <pc:sldMk cId="1294119603" sldId="289"/>
            <ac:picMk id="30" creationId="{8A15EA87-0206-4154-984B-DFFAA63036FD}"/>
          </ac:picMkLst>
        </pc:picChg>
      </pc:sldChg>
      <pc:sldChg chg="addSp delSp modSp add mod">
        <pc:chgData name="Gonçalo Adolfo" userId="243ff88342d6da10" providerId="LiveId" clId="{87BDE960-BE72-462C-9218-763B1BDDD0E3}" dt="2021-04-29T06:52:43.011" v="236" actId="1076"/>
        <pc:sldMkLst>
          <pc:docMk/>
          <pc:sldMk cId="859398627" sldId="290"/>
        </pc:sldMkLst>
        <pc:spChg chg="mod">
          <ac:chgData name="Gonçalo Adolfo" userId="243ff88342d6da10" providerId="LiveId" clId="{87BDE960-BE72-462C-9218-763B1BDDD0E3}" dt="2021-04-29T06:47:15.662" v="206" actId="20577"/>
          <ac:spMkLst>
            <pc:docMk/>
            <pc:sldMk cId="859398627" sldId="290"/>
            <ac:spMk id="2" creationId="{D575FC21-5BFD-4B67-8705-9F9C84C92930}"/>
          </ac:spMkLst>
        </pc:spChg>
        <pc:spChg chg="del">
          <ac:chgData name="Gonçalo Adolfo" userId="243ff88342d6da10" providerId="LiveId" clId="{87BDE960-BE72-462C-9218-763B1BDDD0E3}" dt="2021-04-29T06:48:27.571" v="210" actId="478"/>
          <ac:spMkLst>
            <pc:docMk/>
            <pc:sldMk cId="859398627" sldId="290"/>
            <ac:spMk id="5" creationId="{5D734152-C204-4C45-9C3B-7F75B3B8665A}"/>
          </ac:spMkLst>
        </pc:spChg>
        <pc:spChg chg="del">
          <ac:chgData name="Gonçalo Adolfo" userId="243ff88342d6da10" providerId="LiveId" clId="{87BDE960-BE72-462C-9218-763B1BDDD0E3}" dt="2021-04-29T06:48:42.271" v="214" actId="478"/>
          <ac:spMkLst>
            <pc:docMk/>
            <pc:sldMk cId="859398627" sldId="290"/>
            <ac:spMk id="6" creationId="{44D1398E-AE95-4BE1-93AB-32C86330F44D}"/>
          </ac:spMkLst>
        </pc:spChg>
        <pc:spChg chg="del">
          <ac:chgData name="Gonçalo Adolfo" userId="243ff88342d6da10" providerId="LiveId" clId="{87BDE960-BE72-462C-9218-763B1BDDD0E3}" dt="2021-04-29T06:48:44.138" v="215" actId="478"/>
          <ac:spMkLst>
            <pc:docMk/>
            <pc:sldMk cId="859398627" sldId="290"/>
            <ac:spMk id="7" creationId="{53CFCEAD-5308-4877-8B04-4E21AF2795C7}"/>
          </ac:spMkLst>
        </pc:spChg>
        <pc:spChg chg="del">
          <ac:chgData name="Gonçalo Adolfo" userId="243ff88342d6da10" providerId="LiveId" clId="{87BDE960-BE72-462C-9218-763B1BDDD0E3}" dt="2021-04-29T06:48:45.820" v="216" actId="478"/>
          <ac:spMkLst>
            <pc:docMk/>
            <pc:sldMk cId="859398627" sldId="290"/>
            <ac:spMk id="8" creationId="{6AADF2D1-27A0-4A67-8004-8F9D9AB95926}"/>
          </ac:spMkLst>
        </pc:spChg>
        <pc:spChg chg="del">
          <ac:chgData name="Gonçalo Adolfo" userId="243ff88342d6da10" providerId="LiveId" clId="{87BDE960-BE72-462C-9218-763B1BDDD0E3}" dt="2021-04-29T06:48:47.460" v="217" actId="478"/>
          <ac:spMkLst>
            <pc:docMk/>
            <pc:sldMk cId="859398627" sldId="290"/>
            <ac:spMk id="9" creationId="{805AF341-4519-4E95-8896-F44ABAEE42E5}"/>
          </ac:spMkLst>
        </pc:spChg>
        <pc:spChg chg="add del mod">
          <ac:chgData name="Gonçalo Adolfo" userId="243ff88342d6da10" providerId="LiveId" clId="{87BDE960-BE72-462C-9218-763B1BDDD0E3}" dt="2021-04-29T06:48:54.285" v="218" actId="478"/>
          <ac:spMkLst>
            <pc:docMk/>
            <pc:sldMk cId="859398627" sldId="290"/>
            <ac:spMk id="11" creationId="{262D9C7A-73FB-4992-8F06-CB633DBD3844}"/>
          </ac:spMkLst>
        </pc:spChg>
        <pc:picChg chg="del mod">
          <ac:chgData name="Gonçalo Adolfo" userId="243ff88342d6da10" providerId="LiveId" clId="{87BDE960-BE72-462C-9218-763B1BDDD0E3}" dt="2021-04-29T06:47:18.430" v="208" actId="478"/>
          <ac:picMkLst>
            <pc:docMk/>
            <pc:sldMk cId="859398627" sldId="290"/>
            <ac:picMk id="10" creationId="{53C96CC9-4999-4F0D-AB58-F47D15FA662F}"/>
          </ac:picMkLst>
        </pc:picChg>
        <pc:picChg chg="del">
          <ac:chgData name="Gonçalo Adolfo" userId="243ff88342d6da10" providerId="LiveId" clId="{87BDE960-BE72-462C-9218-763B1BDDD0E3}" dt="2021-04-29T06:48:39.124" v="213" actId="478"/>
          <ac:picMkLst>
            <pc:docMk/>
            <pc:sldMk cId="859398627" sldId="290"/>
            <ac:picMk id="12" creationId="{92A0293B-FB4C-43EA-88AD-6F5AAE93B180}"/>
          </ac:picMkLst>
        </pc:picChg>
        <pc:picChg chg="del">
          <ac:chgData name="Gonçalo Adolfo" userId="243ff88342d6da10" providerId="LiveId" clId="{87BDE960-BE72-462C-9218-763B1BDDD0E3}" dt="2021-04-29T06:48:29.523" v="211" actId="478"/>
          <ac:picMkLst>
            <pc:docMk/>
            <pc:sldMk cId="859398627" sldId="290"/>
            <ac:picMk id="14" creationId="{17EFA634-B654-4330-99A9-5408B1722B8A}"/>
          </ac:picMkLst>
        </pc:picChg>
        <pc:picChg chg="add mod">
          <ac:chgData name="Gonçalo Adolfo" userId="243ff88342d6da10" providerId="LiveId" clId="{87BDE960-BE72-462C-9218-763B1BDDD0E3}" dt="2021-04-29T06:52:43.011" v="236" actId="1076"/>
          <ac:picMkLst>
            <pc:docMk/>
            <pc:sldMk cId="859398627" sldId="290"/>
            <ac:picMk id="15" creationId="{F30B5E5A-5F39-4A3F-9FE8-5C7674A75B69}"/>
          </ac:picMkLst>
        </pc:picChg>
        <pc:picChg chg="del">
          <ac:chgData name="Gonçalo Adolfo" userId="243ff88342d6da10" providerId="LiveId" clId="{87BDE960-BE72-462C-9218-763B1BDDD0E3}" dt="2021-04-29T06:48:33.899" v="212" actId="478"/>
          <ac:picMkLst>
            <pc:docMk/>
            <pc:sldMk cId="859398627" sldId="290"/>
            <ac:picMk id="16" creationId="{2F2DF30B-B285-43DB-8267-59CA8A296A1D}"/>
          </ac:picMkLst>
        </pc:picChg>
        <pc:picChg chg="del">
          <ac:chgData name="Gonçalo Adolfo" userId="243ff88342d6da10" providerId="LiveId" clId="{87BDE960-BE72-462C-9218-763B1BDDD0E3}" dt="2021-04-29T06:47:20.505" v="209" actId="478"/>
          <ac:picMkLst>
            <pc:docMk/>
            <pc:sldMk cId="859398627" sldId="290"/>
            <ac:picMk id="18" creationId="{D2C574B9-EBD4-4D5F-99DA-ACA3388F444F}"/>
          </ac:picMkLst>
        </pc:picChg>
        <pc:picChg chg="add mod">
          <ac:chgData name="Gonçalo Adolfo" userId="243ff88342d6da10" providerId="LiveId" clId="{87BDE960-BE72-462C-9218-763B1BDDD0E3}" dt="2021-04-29T06:52:43.011" v="236" actId="1076"/>
          <ac:picMkLst>
            <pc:docMk/>
            <pc:sldMk cId="859398627" sldId="290"/>
            <ac:picMk id="19" creationId="{036C63B1-89A0-41B3-8352-0E44614C923A}"/>
          </ac:picMkLst>
        </pc:picChg>
        <pc:picChg chg="del">
          <ac:chgData name="Gonçalo Adolfo" userId="243ff88342d6da10" providerId="LiveId" clId="{87BDE960-BE72-462C-9218-763B1BDDD0E3}" dt="2021-04-29T06:48:33.899" v="212" actId="478"/>
          <ac:picMkLst>
            <pc:docMk/>
            <pc:sldMk cId="859398627" sldId="290"/>
            <ac:picMk id="20" creationId="{F42CC1A9-5397-43E3-80BB-CD2B445740FD}"/>
          </ac:picMkLst>
        </pc:picChg>
        <pc:picChg chg="add mod">
          <ac:chgData name="Gonçalo Adolfo" userId="243ff88342d6da10" providerId="LiveId" clId="{87BDE960-BE72-462C-9218-763B1BDDD0E3}" dt="2021-04-29T06:52:36.725" v="235" actId="1076"/>
          <ac:picMkLst>
            <pc:docMk/>
            <pc:sldMk cId="859398627" sldId="290"/>
            <ac:picMk id="22" creationId="{A1585F41-388D-4567-9D89-A1EBC814F8D3}"/>
          </ac:picMkLst>
        </pc:picChg>
        <pc:picChg chg="del">
          <ac:chgData name="Gonçalo Adolfo" userId="243ff88342d6da10" providerId="LiveId" clId="{87BDE960-BE72-462C-9218-763B1BDDD0E3}" dt="2021-04-29T06:48:39.124" v="213" actId="478"/>
          <ac:picMkLst>
            <pc:docMk/>
            <pc:sldMk cId="859398627" sldId="290"/>
            <ac:picMk id="30" creationId="{8A15EA87-0206-4154-984B-DFFAA63036FD}"/>
          </ac:picMkLst>
        </pc:picChg>
      </pc:sldChg>
      <pc:sldChg chg="addSp delSp modSp add mod">
        <pc:chgData name="Gonçalo Adolfo" userId="243ff88342d6da10" providerId="LiveId" clId="{87BDE960-BE72-462C-9218-763B1BDDD0E3}" dt="2021-04-29T09:39:02.970" v="807" actId="962"/>
        <pc:sldMkLst>
          <pc:docMk/>
          <pc:sldMk cId="530953886" sldId="291"/>
        </pc:sldMkLst>
        <pc:spChg chg="mod">
          <ac:chgData name="Gonçalo Adolfo" userId="243ff88342d6da10" providerId="LiveId" clId="{87BDE960-BE72-462C-9218-763B1BDDD0E3}" dt="2021-04-29T06:57:46.186" v="340" actId="20577"/>
          <ac:spMkLst>
            <pc:docMk/>
            <pc:sldMk cId="530953886" sldId="291"/>
            <ac:spMk id="2" creationId="{D575FC21-5BFD-4B67-8705-9F9C84C92930}"/>
          </ac:spMkLst>
        </pc:spChg>
        <pc:picChg chg="add del mod">
          <ac:chgData name="Gonçalo Adolfo" userId="243ff88342d6da10" providerId="LiveId" clId="{87BDE960-BE72-462C-9218-763B1BDDD0E3}" dt="2021-04-29T09:38:30.132" v="799" actId="478"/>
          <ac:picMkLst>
            <pc:docMk/>
            <pc:sldMk cId="530953886" sldId="291"/>
            <ac:picMk id="5" creationId="{9B706DDC-7AB8-404B-961B-1E548E2D1028}"/>
          </ac:picMkLst>
        </pc:picChg>
        <pc:picChg chg="add mod">
          <ac:chgData name="Gonçalo Adolfo" userId="243ff88342d6da10" providerId="LiveId" clId="{87BDE960-BE72-462C-9218-763B1BDDD0E3}" dt="2021-04-29T09:38:51.298" v="803" actId="1076"/>
          <ac:picMkLst>
            <pc:docMk/>
            <pc:sldMk cId="530953886" sldId="291"/>
            <ac:picMk id="7" creationId="{CDD3DF57-1523-41A2-B3A8-6FBD4D29A9FB}"/>
          </ac:picMkLst>
        </pc:picChg>
        <pc:picChg chg="add mod">
          <ac:chgData name="Gonçalo Adolfo" userId="243ff88342d6da10" providerId="LiveId" clId="{87BDE960-BE72-462C-9218-763B1BDDD0E3}" dt="2021-04-29T09:39:02.970" v="807" actId="962"/>
          <ac:picMkLst>
            <pc:docMk/>
            <pc:sldMk cId="530953886" sldId="291"/>
            <ac:picMk id="9" creationId="{938D9C66-4886-4BB4-B48C-0AE529722A70}"/>
          </ac:picMkLst>
        </pc:picChg>
        <pc:picChg chg="del">
          <ac:chgData name="Gonçalo Adolfo" userId="243ff88342d6da10" providerId="LiveId" clId="{87BDE960-BE72-462C-9218-763B1BDDD0E3}" dt="2021-04-29T06:57:50.885" v="341" actId="478"/>
          <ac:picMkLst>
            <pc:docMk/>
            <pc:sldMk cId="530953886" sldId="291"/>
            <ac:picMk id="15" creationId="{F30B5E5A-5F39-4A3F-9FE8-5C7674A75B69}"/>
          </ac:picMkLst>
        </pc:picChg>
        <pc:picChg chg="del">
          <ac:chgData name="Gonçalo Adolfo" userId="243ff88342d6da10" providerId="LiveId" clId="{87BDE960-BE72-462C-9218-763B1BDDD0E3}" dt="2021-04-29T06:57:50.885" v="341" actId="478"/>
          <ac:picMkLst>
            <pc:docMk/>
            <pc:sldMk cId="530953886" sldId="291"/>
            <ac:picMk id="19" creationId="{036C63B1-89A0-41B3-8352-0E44614C923A}"/>
          </ac:picMkLst>
        </pc:picChg>
        <pc:picChg chg="del">
          <ac:chgData name="Gonçalo Adolfo" userId="243ff88342d6da10" providerId="LiveId" clId="{87BDE960-BE72-462C-9218-763B1BDDD0E3}" dt="2021-04-29T06:57:50.885" v="341" actId="478"/>
          <ac:picMkLst>
            <pc:docMk/>
            <pc:sldMk cId="530953886" sldId="291"/>
            <ac:picMk id="22" creationId="{A1585F41-388D-4567-9D89-A1EBC814F8D3}"/>
          </ac:picMkLst>
        </pc:picChg>
      </pc:sldChg>
      <pc:sldChg chg="addSp delSp modSp add mod ord">
        <pc:chgData name="Gonçalo Adolfo" userId="243ff88342d6da10" providerId="LiveId" clId="{87BDE960-BE72-462C-9218-763B1BDDD0E3}" dt="2021-04-29T09:54:05.493" v="869" actId="1076"/>
        <pc:sldMkLst>
          <pc:docMk/>
          <pc:sldMk cId="296349475" sldId="292"/>
        </pc:sldMkLst>
        <pc:spChg chg="mod">
          <ac:chgData name="Gonçalo Adolfo" userId="243ff88342d6da10" providerId="LiveId" clId="{87BDE960-BE72-462C-9218-763B1BDDD0E3}" dt="2021-04-29T07:02:22.449" v="354" actId="20577"/>
          <ac:spMkLst>
            <pc:docMk/>
            <pc:sldMk cId="296349475" sldId="292"/>
            <ac:spMk id="2" creationId="{D575FC21-5BFD-4B67-8705-9F9C84C92930}"/>
          </ac:spMkLst>
        </pc:spChg>
        <pc:spChg chg="mod">
          <ac:chgData name="Gonçalo Adolfo" userId="243ff88342d6da10" providerId="LiveId" clId="{87BDE960-BE72-462C-9218-763B1BDDD0E3}" dt="2021-04-29T09:53:58.217" v="867" actId="1076"/>
          <ac:spMkLst>
            <pc:docMk/>
            <pc:sldMk cId="296349475" sldId="292"/>
            <ac:spMk id="3" creationId="{C4B388FE-D027-4C5D-90B9-9095F58A64FF}"/>
          </ac:spMkLst>
        </pc:spChg>
        <pc:spChg chg="add del mod">
          <ac:chgData name="Gonçalo Adolfo" userId="243ff88342d6da10" providerId="LiveId" clId="{87BDE960-BE72-462C-9218-763B1BDDD0E3}" dt="2021-04-29T09:53:53.512" v="865" actId="478"/>
          <ac:spMkLst>
            <pc:docMk/>
            <pc:sldMk cId="296349475" sldId="292"/>
            <ac:spMk id="5" creationId="{39DC789C-D6EB-4A2D-8D50-C8A78A264788}"/>
          </ac:spMkLst>
        </pc:spChg>
        <pc:spChg chg="add del mod">
          <ac:chgData name="Gonçalo Adolfo" userId="243ff88342d6da10" providerId="LiveId" clId="{87BDE960-BE72-462C-9218-763B1BDDD0E3}" dt="2021-04-29T09:53:55.220" v="866" actId="478"/>
          <ac:spMkLst>
            <pc:docMk/>
            <pc:sldMk cId="296349475" sldId="292"/>
            <ac:spMk id="8" creationId="{0043DFDB-B8A9-4617-81CE-16F4AF247E0A}"/>
          </ac:spMkLst>
        </pc:spChg>
        <pc:spChg chg="mod">
          <ac:chgData name="Gonçalo Adolfo" userId="243ff88342d6da10" providerId="LiveId" clId="{87BDE960-BE72-462C-9218-763B1BDDD0E3}" dt="2021-04-29T09:54:01.403" v="868" actId="1076"/>
          <ac:spMkLst>
            <pc:docMk/>
            <pc:sldMk cId="296349475" sldId="292"/>
            <ac:spMk id="21" creationId="{29983557-1414-4B54-BDD6-A61801A4B149}"/>
          </ac:spMkLst>
        </pc:spChg>
        <pc:spChg chg="mod">
          <ac:chgData name="Gonçalo Adolfo" userId="243ff88342d6da10" providerId="LiveId" clId="{87BDE960-BE72-462C-9218-763B1BDDD0E3}" dt="2021-04-29T09:54:05.493" v="869" actId="1076"/>
          <ac:spMkLst>
            <pc:docMk/>
            <pc:sldMk cId="296349475" sldId="292"/>
            <ac:spMk id="22" creationId="{9C344658-8C71-49F8-AADB-EF50F8AD3232}"/>
          </ac:spMkLst>
        </pc:spChg>
      </pc:sldChg>
      <pc:sldChg chg="addSp delSp modSp new mod">
        <pc:chgData name="Gonçalo Adolfo" userId="243ff88342d6da10" providerId="LiveId" clId="{87BDE960-BE72-462C-9218-763B1BDDD0E3}" dt="2021-04-29T07:18:34.886" v="630" actId="1076"/>
        <pc:sldMkLst>
          <pc:docMk/>
          <pc:sldMk cId="2934504982" sldId="293"/>
        </pc:sldMkLst>
        <pc:spChg chg="mod">
          <ac:chgData name="Gonçalo Adolfo" userId="243ff88342d6da10" providerId="LiveId" clId="{87BDE960-BE72-462C-9218-763B1BDDD0E3}" dt="2021-04-29T07:08:18.040" v="529" actId="20577"/>
          <ac:spMkLst>
            <pc:docMk/>
            <pc:sldMk cId="2934504982" sldId="293"/>
            <ac:spMk id="2" creationId="{E72E49E1-95BA-46EE-B126-26E26F1C8FD4}"/>
          </ac:spMkLst>
        </pc:spChg>
        <pc:spChg chg="del">
          <ac:chgData name="Gonçalo Adolfo" userId="243ff88342d6da10" providerId="LiveId" clId="{87BDE960-BE72-462C-9218-763B1BDDD0E3}" dt="2021-04-29T07:08:23.010" v="530" actId="478"/>
          <ac:spMkLst>
            <pc:docMk/>
            <pc:sldMk cId="2934504982" sldId="293"/>
            <ac:spMk id="3" creationId="{BC57997F-F9AC-4426-968D-8DE496290CF3}"/>
          </ac:spMkLst>
        </pc:spChg>
        <pc:spChg chg="add mod">
          <ac:chgData name="Gonçalo Adolfo" userId="243ff88342d6da10" providerId="LiveId" clId="{87BDE960-BE72-462C-9218-763B1BDDD0E3}" dt="2021-04-29T07:18:05.387" v="622" actId="14100"/>
          <ac:spMkLst>
            <pc:docMk/>
            <pc:sldMk cId="2934504982" sldId="293"/>
            <ac:spMk id="5" creationId="{55CD0B19-160E-4238-B34F-EF644915A1D0}"/>
          </ac:spMkLst>
        </pc:spChg>
        <pc:spChg chg="add mod">
          <ac:chgData name="Gonçalo Adolfo" userId="243ff88342d6da10" providerId="LiveId" clId="{87BDE960-BE72-462C-9218-763B1BDDD0E3}" dt="2021-04-29T07:11:04.203" v="587" actId="1076"/>
          <ac:spMkLst>
            <pc:docMk/>
            <pc:sldMk cId="2934504982" sldId="293"/>
            <ac:spMk id="6" creationId="{C740152B-2199-43C8-99D3-D8BD2164D888}"/>
          </ac:spMkLst>
        </pc:spChg>
        <pc:spChg chg="add mod">
          <ac:chgData name="Gonçalo Adolfo" userId="243ff88342d6da10" providerId="LiveId" clId="{87BDE960-BE72-462C-9218-763B1BDDD0E3}" dt="2021-04-29T07:18:07.912" v="623" actId="1076"/>
          <ac:spMkLst>
            <pc:docMk/>
            <pc:sldMk cId="2934504982" sldId="293"/>
            <ac:spMk id="7" creationId="{729E9661-0EAB-408F-839F-B94750E0C1AD}"/>
          </ac:spMkLst>
        </pc:spChg>
        <pc:picChg chg="add mod">
          <ac:chgData name="Gonçalo Adolfo" userId="243ff88342d6da10" providerId="LiveId" clId="{87BDE960-BE72-462C-9218-763B1BDDD0E3}" dt="2021-04-29T07:18:34.886" v="630" actId="1076"/>
          <ac:picMkLst>
            <pc:docMk/>
            <pc:sldMk cId="2934504982" sldId="293"/>
            <ac:picMk id="13" creationId="{492AA05F-5B3B-46E9-8377-8A8B0AD573E1}"/>
          </ac:picMkLst>
        </pc:picChg>
        <pc:cxnChg chg="add mod">
          <ac:chgData name="Gonçalo Adolfo" userId="243ff88342d6da10" providerId="LiveId" clId="{87BDE960-BE72-462C-9218-763B1BDDD0E3}" dt="2021-04-29T07:18:07.912" v="623" actId="1076"/>
          <ac:cxnSpMkLst>
            <pc:docMk/>
            <pc:sldMk cId="2934504982" sldId="293"/>
            <ac:cxnSpMk id="9" creationId="{F2B392FD-58A9-4F7D-89E6-CE1393E5324E}"/>
          </ac:cxnSpMkLst>
        </pc:cxnChg>
        <pc:cxnChg chg="add mod">
          <ac:chgData name="Gonçalo Adolfo" userId="243ff88342d6da10" providerId="LiveId" clId="{87BDE960-BE72-462C-9218-763B1BDDD0E3}" dt="2021-04-29T07:18:21.105" v="625" actId="14100"/>
          <ac:cxnSpMkLst>
            <pc:docMk/>
            <pc:sldMk cId="2934504982" sldId="293"/>
            <ac:cxnSpMk id="11" creationId="{020B8531-B302-43B7-BFED-4E6262974D67}"/>
          </ac:cxnSpMkLst>
        </pc:cxnChg>
      </pc:sldChg>
      <pc:sldChg chg="addSp delSp modSp add mod">
        <pc:chgData name="Gonçalo Adolfo" userId="243ff88342d6da10" providerId="LiveId" clId="{87BDE960-BE72-462C-9218-763B1BDDD0E3}" dt="2021-04-29T10:07:14.234" v="946" actId="14100"/>
        <pc:sldMkLst>
          <pc:docMk/>
          <pc:sldMk cId="4763151" sldId="294"/>
        </pc:sldMkLst>
        <pc:spChg chg="mod">
          <ac:chgData name="Gonçalo Adolfo" userId="243ff88342d6da10" providerId="LiveId" clId="{87BDE960-BE72-462C-9218-763B1BDDD0E3}" dt="2021-04-29T07:20:15.464" v="648" actId="20577"/>
          <ac:spMkLst>
            <pc:docMk/>
            <pc:sldMk cId="4763151" sldId="294"/>
            <ac:spMk id="2" creationId="{E72E49E1-95BA-46EE-B126-26E26F1C8FD4}"/>
          </ac:spMkLst>
        </pc:spChg>
        <pc:spChg chg="del">
          <ac:chgData name="Gonçalo Adolfo" userId="243ff88342d6da10" providerId="LiveId" clId="{87BDE960-BE72-462C-9218-763B1BDDD0E3}" dt="2021-04-29T07:20:19.478" v="649" actId="478"/>
          <ac:spMkLst>
            <pc:docMk/>
            <pc:sldMk cId="4763151" sldId="294"/>
            <ac:spMk id="5" creationId="{55CD0B19-160E-4238-B34F-EF644915A1D0}"/>
          </ac:spMkLst>
        </pc:spChg>
        <pc:spChg chg="del">
          <ac:chgData name="Gonçalo Adolfo" userId="243ff88342d6da10" providerId="LiveId" clId="{87BDE960-BE72-462C-9218-763B1BDDD0E3}" dt="2021-04-29T07:20:30.102" v="654" actId="478"/>
          <ac:spMkLst>
            <pc:docMk/>
            <pc:sldMk cId="4763151" sldId="294"/>
            <ac:spMk id="6" creationId="{C740152B-2199-43C8-99D3-D8BD2164D888}"/>
          </ac:spMkLst>
        </pc:spChg>
        <pc:spChg chg="del">
          <ac:chgData name="Gonçalo Adolfo" userId="243ff88342d6da10" providerId="LiveId" clId="{87BDE960-BE72-462C-9218-763B1BDDD0E3}" dt="2021-04-29T07:20:23.039" v="651" actId="478"/>
          <ac:spMkLst>
            <pc:docMk/>
            <pc:sldMk cId="4763151" sldId="294"/>
            <ac:spMk id="7" creationId="{729E9661-0EAB-408F-839F-B94750E0C1AD}"/>
          </ac:spMkLst>
        </pc:spChg>
        <pc:picChg chg="add del mod">
          <ac:chgData name="Gonçalo Adolfo" userId="243ff88342d6da10" providerId="LiveId" clId="{87BDE960-BE72-462C-9218-763B1BDDD0E3}" dt="2021-04-29T10:05:37.800" v="917" actId="478"/>
          <ac:picMkLst>
            <pc:docMk/>
            <pc:sldMk cId="4763151" sldId="294"/>
            <ac:picMk id="8" creationId="{1D073C51-725B-4BFC-AE5F-A1C88D374785}"/>
          </ac:picMkLst>
        </pc:picChg>
        <pc:picChg chg="add mod modCrop">
          <ac:chgData name="Gonçalo Adolfo" userId="243ff88342d6da10" providerId="LiveId" clId="{87BDE960-BE72-462C-9218-763B1BDDD0E3}" dt="2021-04-29T10:06:33.734" v="934" actId="1076"/>
          <ac:picMkLst>
            <pc:docMk/>
            <pc:sldMk cId="4763151" sldId="294"/>
            <ac:picMk id="12" creationId="{8FD5AD8C-91C1-4244-97C9-01D7A535EAAD}"/>
          </ac:picMkLst>
        </pc:picChg>
        <pc:picChg chg="del">
          <ac:chgData name="Gonçalo Adolfo" userId="243ff88342d6da10" providerId="LiveId" clId="{87BDE960-BE72-462C-9218-763B1BDDD0E3}" dt="2021-04-29T07:20:24.739" v="652" actId="478"/>
          <ac:picMkLst>
            <pc:docMk/>
            <pc:sldMk cId="4763151" sldId="294"/>
            <ac:picMk id="13" creationId="{492AA05F-5B3B-46E9-8377-8A8B0AD573E1}"/>
          </ac:picMkLst>
        </pc:picChg>
        <pc:picChg chg="add mod modCrop">
          <ac:chgData name="Gonçalo Adolfo" userId="243ff88342d6da10" providerId="LiveId" clId="{87BDE960-BE72-462C-9218-763B1BDDD0E3}" dt="2021-04-29T10:07:14.234" v="946" actId="14100"/>
          <ac:picMkLst>
            <pc:docMk/>
            <pc:sldMk cId="4763151" sldId="294"/>
            <ac:picMk id="15" creationId="{A17AAC9C-38BC-4854-AFC8-08D5F99142C9}"/>
          </ac:picMkLst>
        </pc:picChg>
        <pc:cxnChg chg="del mod">
          <ac:chgData name="Gonçalo Adolfo" userId="243ff88342d6da10" providerId="LiveId" clId="{87BDE960-BE72-462C-9218-763B1BDDD0E3}" dt="2021-04-29T07:20:21.376" v="650" actId="478"/>
          <ac:cxnSpMkLst>
            <pc:docMk/>
            <pc:sldMk cId="4763151" sldId="294"/>
            <ac:cxnSpMk id="9" creationId="{F2B392FD-58A9-4F7D-89E6-CE1393E5324E}"/>
          </ac:cxnSpMkLst>
        </pc:cxnChg>
        <pc:cxnChg chg="del mod">
          <ac:chgData name="Gonçalo Adolfo" userId="243ff88342d6da10" providerId="LiveId" clId="{87BDE960-BE72-462C-9218-763B1BDDD0E3}" dt="2021-04-29T07:20:27.601" v="653" actId="478"/>
          <ac:cxnSpMkLst>
            <pc:docMk/>
            <pc:sldMk cId="4763151" sldId="294"/>
            <ac:cxnSpMk id="11" creationId="{020B8531-B302-43B7-BFED-4E6262974D67}"/>
          </ac:cxnSpMkLst>
        </pc:cxnChg>
      </pc:sldChg>
      <pc:sldChg chg="addSp delSp modSp new mod">
        <pc:chgData name="Gonçalo Adolfo" userId="243ff88342d6da10" providerId="LiveId" clId="{87BDE960-BE72-462C-9218-763B1BDDD0E3}" dt="2021-04-29T09:22:08.804" v="760" actId="14100"/>
        <pc:sldMkLst>
          <pc:docMk/>
          <pc:sldMk cId="241325374" sldId="295"/>
        </pc:sldMkLst>
        <pc:spChg chg="mod">
          <ac:chgData name="Gonçalo Adolfo" userId="243ff88342d6da10" providerId="LiveId" clId="{87BDE960-BE72-462C-9218-763B1BDDD0E3}" dt="2021-04-29T07:22:03.215" v="671" actId="20577"/>
          <ac:spMkLst>
            <pc:docMk/>
            <pc:sldMk cId="241325374" sldId="295"/>
            <ac:spMk id="2" creationId="{49657C0F-BAC8-4191-B14F-67EF1B8BA65A}"/>
          </ac:spMkLst>
        </pc:spChg>
        <pc:spChg chg="del">
          <ac:chgData name="Gonçalo Adolfo" userId="243ff88342d6da10" providerId="LiveId" clId="{87BDE960-BE72-462C-9218-763B1BDDD0E3}" dt="2021-04-29T09:20:06.781" v="736" actId="478"/>
          <ac:spMkLst>
            <pc:docMk/>
            <pc:sldMk cId="241325374" sldId="295"/>
            <ac:spMk id="3" creationId="{2BB0DEFC-252A-4E63-A253-AA064B16B9BF}"/>
          </ac:spMkLst>
        </pc:spChg>
        <pc:picChg chg="add mod">
          <ac:chgData name="Gonçalo Adolfo" userId="243ff88342d6da10" providerId="LiveId" clId="{87BDE960-BE72-462C-9218-763B1BDDD0E3}" dt="2021-04-29T09:22:08.804" v="760" actId="14100"/>
          <ac:picMkLst>
            <pc:docMk/>
            <pc:sldMk cId="241325374" sldId="295"/>
            <ac:picMk id="6" creationId="{2AE1083E-AA18-46D6-84EB-8906415CC903}"/>
          </ac:picMkLst>
        </pc:picChg>
        <pc:picChg chg="add mod modCrop">
          <ac:chgData name="Gonçalo Adolfo" userId="243ff88342d6da10" providerId="LiveId" clId="{87BDE960-BE72-462C-9218-763B1BDDD0E3}" dt="2021-04-29T09:22:01.127" v="757" actId="14100"/>
          <ac:picMkLst>
            <pc:docMk/>
            <pc:sldMk cId="241325374" sldId="295"/>
            <ac:picMk id="8" creationId="{52A70E3E-D773-41DB-9C6D-ED196A59611B}"/>
          </ac:picMkLst>
        </pc:picChg>
      </pc:sldChg>
      <pc:sldChg chg="addSp delSp modSp new mod">
        <pc:chgData name="Gonçalo Adolfo" userId="243ff88342d6da10" providerId="LiveId" clId="{87BDE960-BE72-462C-9218-763B1BDDD0E3}" dt="2021-04-29T07:35:19.358" v="718" actId="1076"/>
        <pc:sldMkLst>
          <pc:docMk/>
          <pc:sldMk cId="819710596" sldId="296"/>
        </pc:sldMkLst>
        <pc:spChg chg="mod">
          <ac:chgData name="Gonçalo Adolfo" userId="243ff88342d6da10" providerId="LiveId" clId="{87BDE960-BE72-462C-9218-763B1BDDD0E3}" dt="2021-04-29T07:22:54.931" v="691" actId="20577"/>
          <ac:spMkLst>
            <pc:docMk/>
            <pc:sldMk cId="819710596" sldId="296"/>
            <ac:spMk id="2" creationId="{96BDAD66-DA25-406A-963D-A6387A7DAF68}"/>
          </ac:spMkLst>
        </pc:spChg>
        <pc:spChg chg="del">
          <ac:chgData name="Gonçalo Adolfo" userId="243ff88342d6da10" providerId="LiveId" clId="{87BDE960-BE72-462C-9218-763B1BDDD0E3}" dt="2021-04-29T07:33:50.009" v="707" actId="478"/>
          <ac:spMkLst>
            <pc:docMk/>
            <pc:sldMk cId="819710596" sldId="296"/>
            <ac:spMk id="3" creationId="{5451E6DD-0B37-44CF-B4B7-421A0FAB8A87}"/>
          </ac:spMkLst>
        </pc:spChg>
        <pc:picChg chg="add mod">
          <ac:chgData name="Gonçalo Adolfo" userId="243ff88342d6da10" providerId="LiveId" clId="{87BDE960-BE72-462C-9218-763B1BDDD0E3}" dt="2021-04-29T07:35:15.240" v="717" actId="1076"/>
          <ac:picMkLst>
            <pc:docMk/>
            <pc:sldMk cId="819710596" sldId="296"/>
            <ac:picMk id="6" creationId="{245FD9A4-F4FB-420E-8447-1450F5FF534A}"/>
          </ac:picMkLst>
        </pc:picChg>
        <pc:picChg chg="add mod">
          <ac:chgData name="Gonçalo Adolfo" userId="243ff88342d6da10" providerId="LiveId" clId="{87BDE960-BE72-462C-9218-763B1BDDD0E3}" dt="2021-04-29T07:35:19.358" v="718" actId="1076"/>
          <ac:picMkLst>
            <pc:docMk/>
            <pc:sldMk cId="819710596" sldId="296"/>
            <ac:picMk id="8" creationId="{8B0009F4-8925-42A6-8EE7-248C6FCA1F0D}"/>
          </ac:picMkLst>
        </pc:picChg>
      </pc:sldChg>
      <pc:sldChg chg="delSp add del mod">
        <pc:chgData name="Gonçalo Adolfo" userId="243ff88342d6da10" providerId="LiveId" clId="{87BDE960-BE72-462C-9218-763B1BDDD0E3}" dt="2021-04-29T09:50:47.174" v="820" actId="47"/>
        <pc:sldMkLst>
          <pc:docMk/>
          <pc:sldMk cId="18569402" sldId="297"/>
        </pc:sldMkLst>
        <pc:spChg chg="del">
          <ac:chgData name="Gonçalo Adolfo" userId="243ff88342d6da10" providerId="LiveId" clId="{87BDE960-BE72-462C-9218-763B1BDDD0E3}" dt="2021-04-29T07:24:44.366" v="705" actId="478"/>
          <ac:spMkLst>
            <pc:docMk/>
            <pc:sldMk cId="18569402" sldId="297"/>
            <ac:spMk id="19" creationId="{6EA3BF74-D657-4841-8E2D-116306A4A1DF}"/>
          </ac:spMkLst>
        </pc:spChg>
      </pc:sldChg>
      <pc:sldChg chg="addSp delSp modSp add mod">
        <pc:chgData name="Gonçalo Adolfo" userId="243ff88342d6da10" providerId="LiveId" clId="{87BDE960-BE72-462C-9218-763B1BDDD0E3}" dt="2021-04-29T07:40:09.414" v="735" actId="1076"/>
        <pc:sldMkLst>
          <pc:docMk/>
          <pc:sldMk cId="654615441" sldId="298"/>
        </pc:sldMkLst>
        <pc:picChg chg="add mod">
          <ac:chgData name="Gonçalo Adolfo" userId="243ff88342d6da10" providerId="LiveId" clId="{87BDE960-BE72-462C-9218-763B1BDDD0E3}" dt="2021-04-29T07:40:04.597" v="733" actId="1076"/>
          <ac:picMkLst>
            <pc:docMk/>
            <pc:sldMk cId="654615441" sldId="298"/>
            <ac:picMk id="5" creationId="{11E9A2FF-A2F6-43F1-9E56-661168A84288}"/>
          </ac:picMkLst>
        </pc:picChg>
        <pc:picChg chg="del">
          <ac:chgData name="Gonçalo Adolfo" userId="243ff88342d6da10" providerId="LiveId" clId="{87BDE960-BE72-462C-9218-763B1BDDD0E3}" dt="2021-04-29T07:35:41.197" v="721" actId="478"/>
          <ac:picMkLst>
            <pc:docMk/>
            <pc:sldMk cId="654615441" sldId="298"/>
            <ac:picMk id="6" creationId="{245FD9A4-F4FB-420E-8447-1450F5FF534A}"/>
          </ac:picMkLst>
        </pc:picChg>
        <pc:picChg chg="del">
          <ac:chgData name="Gonçalo Adolfo" userId="243ff88342d6da10" providerId="LiveId" clId="{87BDE960-BE72-462C-9218-763B1BDDD0E3}" dt="2021-04-29T07:35:39.679" v="720" actId="478"/>
          <ac:picMkLst>
            <pc:docMk/>
            <pc:sldMk cId="654615441" sldId="298"/>
            <ac:picMk id="8" creationId="{8B0009F4-8925-42A6-8EE7-248C6FCA1F0D}"/>
          </ac:picMkLst>
        </pc:picChg>
        <pc:picChg chg="add mod">
          <ac:chgData name="Gonçalo Adolfo" userId="243ff88342d6da10" providerId="LiveId" clId="{87BDE960-BE72-462C-9218-763B1BDDD0E3}" dt="2021-04-29T07:40:09.414" v="735" actId="1076"/>
          <ac:picMkLst>
            <pc:docMk/>
            <pc:sldMk cId="654615441" sldId="298"/>
            <ac:picMk id="9" creationId="{F6683031-51CB-43F8-9FF2-25C28437118F}"/>
          </ac:picMkLst>
        </pc:picChg>
      </pc:sldChg>
      <pc:sldChg chg="new del">
        <pc:chgData name="Gonçalo Adolfo" userId="243ff88342d6da10" providerId="LiveId" clId="{87BDE960-BE72-462C-9218-763B1BDDD0E3}" dt="2021-04-29T09:21:10.106" v="749" actId="47"/>
        <pc:sldMkLst>
          <pc:docMk/>
          <pc:sldMk cId="511794214" sldId="299"/>
        </pc:sldMkLst>
      </pc:sldChg>
      <pc:sldChg chg="addSp delSp modSp new mod setBg">
        <pc:chgData name="Gonçalo Adolfo" userId="243ff88342d6da10" providerId="LiveId" clId="{87BDE960-BE72-462C-9218-763B1BDDD0E3}" dt="2021-04-29T09:32:58.172" v="788" actId="1076"/>
        <pc:sldMkLst>
          <pc:docMk/>
          <pc:sldMk cId="4012373938" sldId="299"/>
        </pc:sldMkLst>
        <pc:spChg chg="mod ord">
          <ac:chgData name="Gonçalo Adolfo" userId="243ff88342d6da10" providerId="LiveId" clId="{87BDE960-BE72-462C-9218-763B1BDDD0E3}" dt="2021-04-29T09:32:11.974" v="777" actId="26606"/>
          <ac:spMkLst>
            <pc:docMk/>
            <pc:sldMk cId="4012373938" sldId="299"/>
            <ac:spMk id="2" creationId="{98979A16-E036-4F41-A4F6-ABACC6392D6E}"/>
          </ac:spMkLst>
        </pc:spChg>
        <pc:spChg chg="del">
          <ac:chgData name="Gonçalo Adolfo" userId="243ff88342d6da10" providerId="LiveId" clId="{87BDE960-BE72-462C-9218-763B1BDDD0E3}" dt="2021-04-29T09:30:27.792" v="769" actId="478"/>
          <ac:spMkLst>
            <pc:docMk/>
            <pc:sldMk cId="4012373938" sldId="299"/>
            <ac:spMk id="3" creationId="{682B09DE-7EC6-45D7-971A-58C5F76A00B2}"/>
          </ac:spMkLst>
        </pc:spChg>
        <pc:spChg chg="mod ord">
          <ac:chgData name="Gonçalo Adolfo" userId="243ff88342d6da10" providerId="LiveId" clId="{87BDE960-BE72-462C-9218-763B1BDDD0E3}" dt="2021-04-29T09:32:11.974" v="777" actId="26606"/>
          <ac:spMkLst>
            <pc:docMk/>
            <pc:sldMk cId="4012373938" sldId="299"/>
            <ac:spMk id="4" creationId="{A604438A-8031-48CD-BD9C-838640088D4E}"/>
          </ac:spMkLst>
        </pc:spChg>
        <pc:spChg chg="add del">
          <ac:chgData name="Gonçalo Adolfo" userId="243ff88342d6da10" providerId="LiveId" clId="{87BDE960-BE72-462C-9218-763B1BDDD0E3}" dt="2021-04-29T09:32:11.974" v="777" actId="26606"/>
          <ac:spMkLst>
            <pc:docMk/>
            <pc:sldMk cId="4012373938" sldId="299"/>
            <ac:spMk id="13" creationId="{823AC064-BC96-4F32-8AE1-B2FD38754823}"/>
          </ac:spMkLst>
        </pc:spChg>
        <pc:picChg chg="add mod ord">
          <ac:chgData name="Gonçalo Adolfo" userId="243ff88342d6da10" providerId="LiveId" clId="{87BDE960-BE72-462C-9218-763B1BDDD0E3}" dt="2021-04-29T09:32:58.172" v="788" actId="1076"/>
          <ac:picMkLst>
            <pc:docMk/>
            <pc:sldMk cId="4012373938" sldId="299"/>
            <ac:picMk id="6" creationId="{BE91724C-041E-4439-B553-A97396586E81}"/>
          </ac:picMkLst>
        </pc:picChg>
        <pc:picChg chg="add mod">
          <ac:chgData name="Gonçalo Adolfo" userId="243ff88342d6da10" providerId="LiveId" clId="{87BDE960-BE72-462C-9218-763B1BDDD0E3}" dt="2021-04-29T09:32:55.587" v="787" actId="1076"/>
          <ac:picMkLst>
            <pc:docMk/>
            <pc:sldMk cId="4012373938" sldId="299"/>
            <ac:picMk id="8" creationId="{701A70B1-0DE7-43C0-BBCD-0CABD26E24FE}"/>
          </ac:picMkLst>
        </pc:picChg>
        <pc:cxnChg chg="add del">
          <ac:chgData name="Gonçalo Adolfo" userId="243ff88342d6da10" providerId="LiveId" clId="{87BDE960-BE72-462C-9218-763B1BDDD0E3}" dt="2021-04-29T09:32:11.974" v="777" actId="26606"/>
          <ac:cxnSpMkLst>
            <pc:docMk/>
            <pc:sldMk cId="4012373938" sldId="299"/>
            <ac:cxnSpMk id="15" creationId="{7E7C77BC-7138-40B1-A15B-20F57A494629}"/>
          </ac:cxnSpMkLst>
        </pc:cxnChg>
        <pc:cxnChg chg="add del">
          <ac:chgData name="Gonçalo Adolfo" userId="243ff88342d6da10" providerId="LiveId" clId="{87BDE960-BE72-462C-9218-763B1BDDD0E3}" dt="2021-04-29T09:32:11.974" v="777" actId="26606"/>
          <ac:cxnSpMkLst>
            <pc:docMk/>
            <pc:sldMk cId="4012373938" sldId="299"/>
            <ac:cxnSpMk id="17" creationId="{DB146403-F3D6-484B-B2ED-97F9565D0370}"/>
          </ac:cxnSpMkLst>
        </pc:cxnChg>
      </pc:sldChg>
      <pc:sldChg chg="delSp add del mod">
        <pc:chgData name="Gonçalo Adolfo" userId="243ff88342d6da10" providerId="LiveId" clId="{87BDE960-BE72-462C-9218-763B1BDDD0E3}" dt="2021-04-29T09:35:45.106" v="792" actId="47"/>
        <pc:sldMkLst>
          <pc:docMk/>
          <pc:sldMk cId="664243126" sldId="300"/>
        </pc:sldMkLst>
        <pc:picChg chg="del">
          <ac:chgData name="Gonçalo Adolfo" userId="243ff88342d6da10" providerId="LiveId" clId="{87BDE960-BE72-462C-9218-763B1BDDD0E3}" dt="2021-04-29T09:33:58.723" v="791" actId="478"/>
          <ac:picMkLst>
            <pc:docMk/>
            <pc:sldMk cId="664243126" sldId="300"/>
            <ac:picMk id="6" creationId="{BE91724C-041E-4439-B553-A97396586E81}"/>
          </ac:picMkLst>
        </pc:picChg>
        <pc:picChg chg="del">
          <ac:chgData name="Gonçalo Adolfo" userId="243ff88342d6da10" providerId="LiveId" clId="{87BDE960-BE72-462C-9218-763B1BDDD0E3}" dt="2021-04-29T09:33:57.042" v="790" actId="478"/>
          <ac:picMkLst>
            <pc:docMk/>
            <pc:sldMk cId="664243126" sldId="300"/>
            <ac:picMk id="8" creationId="{701A70B1-0DE7-43C0-BBCD-0CABD26E24FE}"/>
          </ac:picMkLst>
        </pc:picChg>
      </pc:sldChg>
      <pc:sldChg chg="addSp delSp modSp add mod modAnim">
        <pc:chgData name="Gonçalo Adolfo" userId="243ff88342d6da10" providerId="LiveId" clId="{87BDE960-BE72-462C-9218-763B1BDDD0E3}" dt="2021-04-29T09:49:46.942" v="819"/>
        <pc:sldMkLst>
          <pc:docMk/>
          <pc:sldMk cId="1956585319" sldId="300"/>
        </pc:sldMkLst>
        <pc:picChg chg="add mod">
          <ac:chgData name="Gonçalo Adolfo" userId="243ff88342d6da10" providerId="LiveId" clId="{87BDE960-BE72-462C-9218-763B1BDDD0E3}" dt="2021-04-29T09:48:09.573" v="818" actId="1076"/>
          <ac:picMkLst>
            <pc:docMk/>
            <pc:sldMk cId="1956585319" sldId="300"/>
            <ac:picMk id="3" creationId="{9BB0905A-F3FA-4E7F-91D2-1AEF5DAACF3C}"/>
          </ac:picMkLst>
        </pc:picChg>
        <pc:picChg chg="del">
          <ac:chgData name="Gonçalo Adolfo" userId="243ff88342d6da10" providerId="LiveId" clId="{87BDE960-BE72-462C-9218-763B1BDDD0E3}" dt="2021-04-29T09:39:52.880" v="809" actId="478"/>
          <ac:picMkLst>
            <pc:docMk/>
            <pc:sldMk cId="1956585319" sldId="300"/>
            <ac:picMk id="7" creationId="{CDD3DF57-1523-41A2-B3A8-6FBD4D29A9FB}"/>
          </ac:picMkLst>
        </pc:picChg>
        <pc:picChg chg="del">
          <ac:chgData name="Gonçalo Adolfo" userId="243ff88342d6da10" providerId="LiveId" clId="{87BDE960-BE72-462C-9218-763B1BDDD0E3}" dt="2021-04-29T09:39:54.432" v="810" actId="478"/>
          <ac:picMkLst>
            <pc:docMk/>
            <pc:sldMk cId="1956585319" sldId="300"/>
            <ac:picMk id="9" creationId="{938D9C66-4886-4BB4-B48C-0AE529722A70}"/>
          </ac:picMkLst>
        </pc:picChg>
      </pc:sldChg>
      <pc:sldChg chg="addSp modSp new mod modAnim">
        <pc:chgData name="Gonçalo Adolfo" userId="243ff88342d6da10" providerId="LiveId" clId="{87BDE960-BE72-462C-9218-763B1BDDD0E3}" dt="2021-04-29T11:04:29.591" v="1450"/>
        <pc:sldMkLst>
          <pc:docMk/>
          <pc:sldMk cId="1915563391" sldId="301"/>
        </pc:sldMkLst>
        <pc:spChg chg="mod">
          <ac:chgData name="Gonçalo Adolfo" userId="243ff88342d6da10" providerId="LiveId" clId="{87BDE960-BE72-462C-9218-763B1BDDD0E3}" dt="2021-04-29T09:53:46.871" v="863" actId="20577"/>
          <ac:spMkLst>
            <pc:docMk/>
            <pc:sldMk cId="1915563391" sldId="301"/>
            <ac:spMk id="2" creationId="{E8422553-B89F-4863-83F7-63EB1186D82F}"/>
          </ac:spMkLst>
        </pc:spChg>
        <pc:spChg chg="mod">
          <ac:chgData name="Gonçalo Adolfo" userId="243ff88342d6da10" providerId="LiveId" clId="{87BDE960-BE72-462C-9218-763B1BDDD0E3}" dt="2021-04-29T11:04:09.325" v="1445" actId="27636"/>
          <ac:spMkLst>
            <pc:docMk/>
            <pc:sldMk cId="1915563391" sldId="301"/>
            <ac:spMk id="3" creationId="{2997B338-5874-4F41-9948-B8E4095DC74F}"/>
          </ac:spMkLst>
        </pc:spChg>
        <pc:picChg chg="add mod">
          <ac:chgData name="Gonçalo Adolfo" userId="243ff88342d6da10" providerId="LiveId" clId="{87BDE960-BE72-462C-9218-763B1BDDD0E3}" dt="2021-04-29T11:04:21.318" v="1449" actId="1076"/>
          <ac:picMkLst>
            <pc:docMk/>
            <pc:sldMk cId="1915563391" sldId="301"/>
            <ac:picMk id="5" creationId="{BC2DCEC5-3824-4D43-8190-52DBA0C1391B}"/>
          </ac:picMkLst>
        </pc:picChg>
      </pc:sldChg>
      <pc:sldChg chg="modSp new mod">
        <pc:chgData name="Gonçalo Adolfo" userId="243ff88342d6da10" providerId="LiveId" clId="{87BDE960-BE72-462C-9218-763B1BDDD0E3}" dt="2021-04-29T09:57:28.855" v="912" actId="27636"/>
        <pc:sldMkLst>
          <pc:docMk/>
          <pc:sldMk cId="1711451706" sldId="302"/>
        </pc:sldMkLst>
        <pc:spChg chg="mod">
          <ac:chgData name="Gonçalo Adolfo" userId="243ff88342d6da10" providerId="LiveId" clId="{87BDE960-BE72-462C-9218-763B1BDDD0E3}" dt="2021-04-29T09:57:21.833" v="910" actId="20577"/>
          <ac:spMkLst>
            <pc:docMk/>
            <pc:sldMk cId="1711451706" sldId="302"/>
            <ac:spMk id="2" creationId="{3DF64F63-D7BA-42D1-B1F0-C0E9B649886F}"/>
          </ac:spMkLst>
        </pc:spChg>
        <pc:spChg chg="mod">
          <ac:chgData name="Gonçalo Adolfo" userId="243ff88342d6da10" providerId="LiveId" clId="{87BDE960-BE72-462C-9218-763B1BDDD0E3}" dt="2021-04-29T09:57:28.855" v="912" actId="27636"/>
          <ac:spMkLst>
            <pc:docMk/>
            <pc:sldMk cId="1711451706" sldId="302"/>
            <ac:spMk id="3" creationId="{0AA4E6FD-D9B5-4A83-9EBF-31D974AECED8}"/>
          </ac:spMkLst>
        </pc:spChg>
      </pc:sldChg>
      <pc:sldChg chg="new del">
        <pc:chgData name="Gonçalo Adolfo" userId="243ff88342d6da10" providerId="LiveId" clId="{87BDE960-BE72-462C-9218-763B1BDDD0E3}" dt="2021-04-29T10:06:28.465" v="933" actId="47"/>
        <pc:sldMkLst>
          <pc:docMk/>
          <pc:sldMk cId="152368062" sldId="303"/>
        </pc:sldMkLst>
      </pc:sldChg>
      <pc:sldChg chg="new del">
        <pc:chgData name="Gonçalo Adolfo" userId="243ff88342d6da10" providerId="LiveId" clId="{87BDE960-BE72-462C-9218-763B1BDDD0E3}" dt="2021-04-29T10:07:06.033" v="944" actId="47"/>
        <pc:sldMkLst>
          <pc:docMk/>
          <pc:sldMk cId="2267448982" sldId="303"/>
        </pc:sldMkLst>
      </pc:sldChg>
      <pc:sldChg chg="addSp delSp modSp add mod">
        <pc:chgData name="Gonçalo Adolfo" userId="243ff88342d6da10" providerId="LiveId" clId="{87BDE960-BE72-462C-9218-763B1BDDD0E3}" dt="2021-04-29T10:08:07.968" v="957" actId="962"/>
        <pc:sldMkLst>
          <pc:docMk/>
          <pc:sldMk cId="3562647453" sldId="303"/>
        </pc:sldMkLst>
        <pc:picChg chg="add mod">
          <ac:chgData name="Gonçalo Adolfo" userId="243ff88342d6da10" providerId="LiveId" clId="{87BDE960-BE72-462C-9218-763B1BDDD0E3}" dt="2021-04-29T10:07:45.997" v="953" actId="962"/>
          <ac:picMkLst>
            <pc:docMk/>
            <pc:sldMk cId="3562647453" sldId="303"/>
            <ac:picMk id="5" creationId="{8880B50C-F972-479C-B435-8ED643BA261B}"/>
          </ac:picMkLst>
        </pc:picChg>
        <pc:picChg chg="add mod">
          <ac:chgData name="Gonçalo Adolfo" userId="243ff88342d6da10" providerId="LiveId" clId="{87BDE960-BE72-462C-9218-763B1BDDD0E3}" dt="2021-04-29T10:08:07.968" v="957" actId="962"/>
          <ac:picMkLst>
            <pc:docMk/>
            <pc:sldMk cId="3562647453" sldId="303"/>
            <ac:picMk id="7" creationId="{B3C6BB9C-AD22-4CDC-8B47-5B07A6B0330A}"/>
          </ac:picMkLst>
        </pc:picChg>
        <pc:picChg chg="del">
          <ac:chgData name="Gonçalo Adolfo" userId="243ff88342d6da10" providerId="LiveId" clId="{87BDE960-BE72-462C-9218-763B1BDDD0E3}" dt="2021-04-29T10:07:26.935" v="949" actId="478"/>
          <ac:picMkLst>
            <pc:docMk/>
            <pc:sldMk cId="3562647453" sldId="303"/>
            <ac:picMk id="12" creationId="{8FD5AD8C-91C1-4244-97C9-01D7A535EAAD}"/>
          </ac:picMkLst>
        </pc:picChg>
        <pc:picChg chg="del">
          <ac:chgData name="Gonçalo Adolfo" userId="243ff88342d6da10" providerId="LiveId" clId="{87BDE960-BE72-462C-9218-763B1BDDD0E3}" dt="2021-04-29T10:07:25.437" v="948" actId="478"/>
          <ac:picMkLst>
            <pc:docMk/>
            <pc:sldMk cId="3562647453" sldId="303"/>
            <ac:picMk id="15" creationId="{A17AAC9C-38BC-4854-AFC8-08D5F99142C9}"/>
          </ac:picMkLst>
        </pc:picChg>
      </pc:sldChg>
      <pc:sldChg chg="new add del">
        <pc:chgData name="Gonçalo Adolfo" userId="243ff88342d6da10" providerId="LiveId" clId="{87BDE960-BE72-462C-9218-763B1BDDD0E3}" dt="2021-04-29T10:06:19.147" v="929" actId="680"/>
        <pc:sldMkLst>
          <pc:docMk/>
          <pc:sldMk cId="4023991828" sldId="303"/>
        </pc:sldMkLst>
      </pc:sldChg>
      <pc:sldChg chg="addSp delSp modSp add mod ord">
        <pc:chgData name="Gonçalo Adolfo" userId="243ff88342d6da10" providerId="LiveId" clId="{87BDE960-BE72-462C-9218-763B1BDDD0E3}" dt="2021-04-29T10:18:21.099" v="1046" actId="33986"/>
        <pc:sldMkLst>
          <pc:docMk/>
          <pc:sldMk cId="3647091151" sldId="304"/>
        </pc:sldMkLst>
        <pc:spChg chg="add mod">
          <ac:chgData name="Gonçalo Adolfo" userId="243ff88342d6da10" providerId="LiveId" clId="{87BDE960-BE72-462C-9218-763B1BDDD0E3}" dt="2021-04-29T10:16:15.548" v="1037" actId="1076"/>
          <ac:spMkLst>
            <pc:docMk/>
            <pc:sldMk cId="3647091151" sldId="304"/>
            <ac:spMk id="9" creationId="{BA06F3E4-D6E1-479D-8818-F616CFA6B5D9}"/>
          </ac:spMkLst>
        </pc:spChg>
        <pc:spChg chg="add del">
          <ac:chgData name="Gonçalo Adolfo" userId="243ff88342d6da10" providerId="LiveId" clId="{87BDE960-BE72-462C-9218-763B1BDDD0E3}" dt="2021-04-29T10:15:54.598" v="1033" actId="11529"/>
          <ac:spMkLst>
            <pc:docMk/>
            <pc:sldMk cId="3647091151" sldId="304"/>
            <ac:spMk id="10" creationId="{80BB453E-FDC6-47B1-94D1-808DC30E2194}"/>
          </ac:spMkLst>
        </pc:spChg>
        <pc:picChg chg="add mod">
          <ac:chgData name="Gonçalo Adolfo" userId="243ff88342d6da10" providerId="LiveId" clId="{87BDE960-BE72-462C-9218-763B1BDDD0E3}" dt="2021-04-29T10:16:23.334" v="1039" actId="1076"/>
          <ac:picMkLst>
            <pc:docMk/>
            <pc:sldMk cId="3647091151" sldId="304"/>
            <ac:picMk id="5" creationId="{381D0E62-02FE-4DEC-ADAC-FD9B8F7366E8}"/>
          </ac:picMkLst>
        </pc:picChg>
        <pc:picChg chg="add mod">
          <ac:chgData name="Gonçalo Adolfo" userId="243ff88342d6da10" providerId="LiveId" clId="{87BDE960-BE72-462C-9218-763B1BDDD0E3}" dt="2021-04-29T10:16:21.201" v="1038" actId="1076"/>
          <ac:picMkLst>
            <pc:docMk/>
            <pc:sldMk cId="3647091151" sldId="304"/>
            <ac:picMk id="7" creationId="{5F3A82F1-AB55-4F19-83EB-CB8197C7425C}"/>
          </ac:picMkLst>
        </pc:picChg>
        <pc:picChg chg="add mod">
          <ac:chgData name="Gonçalo Adolfo" userId="243ff88342d6da10" providerId="LiveId" clId="{87BDE960-BE72-462C-9218-763B1BDDD0E3}" dt="2021-04-29T10:14:19.134" v="970" actId="1076"/>
          <ac:picMkLst>
            <pc:docMk/>
            <pc:sldMk cId="3647091151" sldId="304"/>
            <ac:picMk id="8" creationId="{B3735E7C-14C8-4F46-914E-4FD46848DBD7}"/>
          </ac:picMkLst>
        </pc:picChg>
        <pc:picChg chg="del">
          <ac:chgData name="Gonçalo Adolfo" userId="243ff88342d6da10" providerId="LiveId" clId="{87BDE960-BE72-462C-9218-763B1BDDD0E3}" dt="2021-04-29T10:08:42.828" v="962" actId="478"/>
          <ac:picMkLst>
            <pc:docMk/>
            <pc:sldMk cId="3647091151" sldId="304"/>
            <ac:picMk id="12" creationId="{8FD5AD8C-91C1-4244-97C9-01D7A535EAAD}"/>
          </ac:picMkLst>
        </pc:picChg>
        <pc:picChg chg="del">
          <ac:chgData name="Gonçalo Adolfo" userId="243ff88342d6da10" providerId="LiveId" clId="{87BDE960-BE72-462C-9218-763B1BDDD0E3}" dt="2021-04-29T10:08:41.304" v="961" actId="478"/>
          <ac:picMkLst>
            <pc:docMk/>
            <pc:sldMk cId="3647091151" sldId="304"/>
            <ac:picMk id="15" creationId="{A17AAC9C-38BC-4854-AFC8-08D5F99142C9}"/>
          </ac:picMkLst>
        </pc:picChg>
        <pc:cxnChg chg="add mod">
          <ac:chgData name="Gonçalo Adolfo" userId="243ff88342d6da10" providerId="LiveId" clId="{87BDE960-BE72-462C-9218-763B1BDDD0E3}" dt="2021-04-29T10:17:26.922" v="1041" actId="13822"/>
          <ac:cxnSpMkLst>
            <pc:docMk/>
            <pc:sldMk cId="3647091151" sldId="304"/>
            <ac:cxnSpMk id="13" creationId="{24F89019-566C-4A65-BA2F-7BAD8F2EF227}"/>
          </ac:cxnSpMkLst>
        </pc:cxnChg>
        <pc:cxnChg chg="add mod">
          <ac:chgData name="Gonçalo Adolfo" userId="243ff88342d6da10" providerId="LiveId" clId="{87BDE960-BE72-462C-9218-763B1BDDD0E3}" dt="2021-04-29T10:17:39.048" v="1043" actId="13822"/>
          <ac:cxnSpMkLst>
            <pc:docMk/>
            <pc:sldMk cId="3647091151" sldId="304"/>
            <ac:cxnSpMk id="16" creationId="{0469933A-5A28-4C39-9BED-DA7F987CD23F}"/>
          </ac:cxnSpMkLst>
        </pc:cxnChg>
        <pc:cxnChg chg="add mod">
          <ac:chgData name="Gonçalo Adolfo" userId="243ff88342d6da10" providerId="LiveId" clId="{87BDE960-BE72-462C-9218-763B1BDDD0E3}" dt="2021-04-29T10:18:21.099" v="1046" actId="33986"/>
          <ac:cxnSpMkLst>
            <pc:docMk/>
            <pc:sldMk cId="3647091151" sldId="304"/>
            <ac:cxnSpMk id="18" creationId="{E7B6EDD7-61A7-4CB2-8EA6-6EC28E2E5BCB}"/>
          </ac:cxnSpMkLst>
        </pc:cxnChg>
      </pc:sldChg>
      <pc:sldChg chg="addSp delSp modSp add mod modAnim">
        <pc:chgData name="Gonçalo Adolfo" userId="243ff88342d6da10" providerId="LiveId" clId="{87BDE960-BE72-462C-9218-763B1BDDD0E3}" dt="2021-04-29T13:21:25.758" v="1482"/>
        <pc:sldMkLst>
          <pc:docMk/>
          <pc:sldMk cId="1196480862" sldId="305"/>
        </pc:sldMkLst>
        <pc:spChg chg="mod">
          <ac:chgData name="Gonçalo Adolfo" userId="243ff88342d6da10" providerId="LiveId" clId="{87BDE960-BE72-462C-9218-763B1BDDD0E3}" dt="2021-04-29T13:21:07.129" v="1475" actId="20577"/>
          <ac:spMkLst>
            <pc:docMk/>
            <pc:sldMk cId="1196480862" sldId="305"/>
            <ac:spMk id="2" creationId="{D575FC21-5BFD-4B67-8705-9F9C84C92930}"/>
          </ac:spMkLst>
        </pc:spChg>
        <pc:picChg chg="add mod">
          <ac:chgData name="Gonçalo Adolfo" userId="243ff88342d6da10" providerId="LiveId" clId="{87BDE960-BE72-462C-9218-763B1BDDD0E3}" dt="2021-04-29T13:21:20.312" v="1481" actId="1076"/>
          <ac:picMkLst>
            <pc:docMk/>
            <pc:sldMk cId="1196480862" sldId="305"/>
            <ac:picMk id="3" creationId="{8D32C4AE-254D-4F9B-86D7-27D80E88AE00}"/>
          </ac:picMkLst>
        </pc:picChg>
        <pc:picChg chg="del">
          <ac:chgData name="Gonçalo Adolfo" userId="243ff88342d6da10" providerId="LiveId" clId="{87BDE960-BE72-462C-9218-763B1BDDD0E3}" dt="2021-04-29T13:21:09.011" v="1476" actId="478"/>
          <ac:picMkLst>
            <pc:docMk/>
            <pc:sldMk cId="1196480862" sldId="305"/>
            <ac:picMk id="10" creationId="{53C96CC9-4999-4F0D-AB58-F47D15FA662F}"/>
          </ac:picMkLst>
        </pc:picChg>
        <pc:picChg chg="del">
          <ac:chgData name="Gonçalo Adolfo" userId="243ff88342d6da10" providerId="LiveId" clId="{87BDE960-BE72-462C-9218-763B1BDDD0E3}" dt="2021-04-29T13:21:10.563" v="1477" actId="478"/>
          <ac:picMkLst>
            <pc:docMk/>
            <pc:sldMk cId="1196480862" sldId="305"/>
            <ac:picMk id="18" creationId="{D2C574B9-EBD4-4D5F-99DA-ACA3388F444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F053C-E174-414F-B8BF-617DE9F9758A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3624417-015E-47D6-9ECD-16E34DAEC1A9}">
      <dgm:prSet phldrT="[Texto]"/>
      <dgm:spPr/>
      <dgm:t>
        <a:bodyPr/>
        <a:lstStyle/>
        <a:p>
          <a:r>
            <a:rPr lang="en-US" dirty="0"/>
            <a:t>Swallowing air</a:t>
          </a:r>
        </a:p>
      </dgm:t>
    </dgm:pt>
    <dgm:pt modelId="{49E2219C-D149-4DB7-BD0C-80E52597EF49}" type="parTrans" cxnId="{B7ACC9A9-F19E-4BCD-AD50-6F3681BE663F}">
      <dgm:prSet/>
      <dgm:spPr/>
      <dgm:t>
        <a:bodyPr/>
        <a:lstStyle/>
        <a:p>
          <a:endParaRPr lang="en-US"/>
        </a:p>
      </dgm:t>
    </dgm:pt>
    <dgm:pt modelId="{CBC140BB-5AC7-4517-8945-512320D6989C}" type="sibTrans" cxnId="{B7ACC9A9-F19E-4BCD-AD50-6F3681BE663F}">
      <dgm:prSet/>
      <dgm:spPr/>
      <dgm:t>
        <a:bodyPr/>
        <a:lstStyle/>
        <a:p>
          <a:endParaRPr lang="en-US"/>
        </a:p>
      </dgm:t>
    </dgm:pt>
    <dgm:pt modelId="{8913420C-69C1-475A-8E97-82D74A00803B}">
      <dgm:prSet phldrT="[Texto]"/>
      <dgm:spPr/>
      <dgm:t>
        <a:bodyPr/>
        <a:lstStyle/>
        <a:p>
          <a:r>
            <a:rPr lang="en-US" dirty="0"/>
            <a:t>moves to the surface</a:t>
          </a:r>
        </a:p>
      </dgm:t>
    </dgm:pt>
    <dgm:pt modelId="{B8BECC15-BC4B-4A84-AA04-5E6556448174}" type="parTrans" cxnId="{DE50E30B-DEBF-4082-8D18-548C02E85C67}">
      <dgm:prSet/>
      <dgm:spPr/>
      <dgm:t>
        <a:bodyPr/>
        <a:lstStyle/>
        <a:p>
          <a:endParaRPr lang="en-US"/>
        </a:p>
      </dgm:t>
    </dgm:pt>
    <dgm:pt modelId="{6D8AC36B-7694-4233-9808-092125BD4D88}" type="sibTrans" cxnId="{DE50E30B-DEBF-4082-8D18-548C02E85C67}">
      <dgm:prSet/>
      <dgm:spPr/>
      <dgm:t>
        <a:bodyPr/>
        <a:lstStyle/>
        <a:p>
          <a:endParaRPr lang="en-US"/>
        </a:p>
      </dgm:t>
    </dgm:pt>
    <dgm:pt modelId="{BF32A899-6D59-474E-9BD9-565BD9CD8514}">
      <dgm:prSet phldrT="[Texto]"/>
      <dgm:spPr/>
      <dgm:t>
        <a:bodyPr/>
        <a:lstStyle/>
        <a:p>
          <a:r>
            <a:rPr lang="en-US" dirty="0"/>
            <a:t>Feeding</a:t>
          </a:r>
        </a:p>
      </dgm:t>
    </dgm:pt>
    <dgm:pt modelId="{B5F76190-B845-467A-98DC-6A9485B44076}" type="parTrans" cxnId="{5FDDD356-B3A0-4543-A882-58CA6C4C4DC9}">
      <dgm:prSet/>
      <dgm:spPr/>
      <dgm:t>
        <a:bodyPr/>
        <a:lstStyle/>
        <a:p>
          <a:endParaRPr lang="en-US"/>
        </a:p>
      </dgm:t>
    </dgm:pt>
    <dgm:pt modelId="{43F1FFE9-BB1B-4E91-8CA9-884C15FCCA5A}" type="sibTrans" cxnId="{5FDDD356-B3A0-4543-A882-58CA6C4C4DC9}">
      <dgm:prSet/>
      <dgm:spPr/>
      <dgm:t>
        <a:bodyPr/>
        <a:lstStyle/>
        <a:p>
          <a:endParaRPr lang="en-US"/>
        </a:p>
      </dgm:t>
    </dgm:pt>
    <dgm:pt modelId="{3E1EBB6D-6836-461E-8173-75D748CE0A98}">
      <dgm:prSet phldrT="[Texto]"/>
      <dgm:spPr/>
      <dgm:t>
        <a:bodyPr/>
        <a:lstStyle/>
        <a:p>
          <a:r>
            <a:rPr lang="en-US" dirty="0"/>
            <a:t>aggregation near the surface (sharks)</a:t>
          </a:r>
        </a:p>
      </dgm:t>
    </dgm:pt>
    <dgm:pt modelId="{08637C13-BB67-4D50-94E5-182D365E8CC9}" type="parTrans" cxnId="{1D0E1D3E-4549-4B16-933E-27C6CA37B4EC}">
      <dgm:prSet/>
      <dgm:spPr/>
      <dgm:t>
        <a:bodyPr/>
        <a:lstStyle/>
        <a:p>
          <a:endParaRPr lang="en-US"/>
        </a:p>
      </dgm:t>
    </dgm:pt>
    <dgm:pt modelId="{A3DE8CEA-F561-4C71-BA4D-6299682378E4}" type="sibTrans" cxnId="{1D0E1D3E-4549-4B16-933E-27C6CA37B4EC}">
      <dgm:prSet/>
      <dgm:spPr/>
      <dgm:t>
        <a:bodyPr/>
        <a:lstStyle/>
        <a:p>
          <a:endParaRPr lang="en-US"/>
        </a:p>
      </dgm:t>
    </dgm:pt>
    <dgm:pt modelId="{5D93FDAA-3994-424D-BE0F-1C0C23C0876D}">
      <dgm:prSet phldrT="[Texto]"/>
      <dgm:spPr/>
      <dgm:t>
        <a:bodyPr/>
        <a:lstStyle/>
        <a:p>
          <a:r>
            <a:rPr lang="en-US" dirty="0"/>
            <a:t>Indian queue (mantas)</a:t>
          </a:r>
        </a:p>
      </dgm:t>
    </dgm:pt>
    <dgm:pt modelId="{F6CB3AA2-06D1-445B-873E-8A32DB082733}" type="parTrans" cxnId="{451F488C-B1E1-46C8-A167-D5325F7584A4}">
      <dgm:prSet/>
      <dgm:spPr/>
      <dgm:t>
        <a:bodyPr/>
        <a:lstStyle/>
        <a:p>
          <a:endParaRPr lang="en-US"/>
        </a:p>
      </dgm:t>
    </dgm:pt>
    <dgm:pt modelId="{A9FC4B97-AA51-4781-9455-C8131CB7159F}" type="sibTrans" cxnId="{451F488C-B1E1-46C8-A167-D5325F7584A4}">
      <dgm:prSet/>
      <dgm:spPr/>
      <dgm:t>
        <a:bodyPr/>
        <a:lstStyle/>
        <a:p>
          <a:endParaRPr lang="en-US"/>
        </a:p>
      </dgm:t>
    </dgm:pt>
    <dgm:pt modelId="{BBB21F2C-CFF8-4561-9C5C-F4F714CDC3B3}">
      <dgm:prSet phldrT="[Texto]"/>
      <dgm:spPr/>
      <dgm:t>
        <a:bodyPr/>
        <a:lstStyle/>
        <a:p>
          <a:r>
            <a:rPr lang="en-US" dirty="0"/>
            <a:t>Lack of interest</a:t>
          </a:r>
        </a:p>
      </dgm:t>
    </dgm:pt>
    <dgm:pt modelId="{2BB1972E-91B7-4146-B903-4A3E01344A07}" type="parTrans" cxnId="{D0A52923-BC5B-4764-9BD7-D9C3716207EF}">
      <dgm:prSet/>
      <dgm:spPr/>
      <dgm:t>
        <a:bodyPr/>
        <a:lstStyle/>
        <a:p>
          <a:endParaRPr lang="en-US"/>
        </a:p>
      </dgm:t>
    </dgm:pt>
    <dgm:pt modelId="{E2B49E01-F847-434C-8ECA-C5869DA7E7C9}" type="sibTrans" cxnId="{D0A52923-BC5B-4764-9BD7-D9C3716207EF}">
      <dgm:prSet/>
      <dgm:spPr/>
      <dgm:t>
        <a:bodyPr/>
        <a:lstStyle/>
        <a:p>
          <a:endParaRPr lang="en-US"/>
        </a:p>
      </dgm:t>
    </dgm:pt>
    <dgm:pt modelId="{6362F209-B881-4269-A95D-8A7F1910336E}">
      <dgm:prSet phldrT="[Texto]"/>
      <dgm:spPr/>
      <dgm:t>
        <a:bodyPr/>
        <a:lstStyle/>
        <a:p>
          <a:r>
            <a:rPr lang="en-US" dirty="0"/>
            <a:t>not interested in food during feeding period</a:t>
          </a:r>
        </a:p>
      </dgm:t>
    </dgm:pt>
    <dgm:pt modelId="{3515B644-AE04-486A-97BA-A8FC560DE025}" type="parTrans" cxnId="{E9F4CF7D-AE66-48D9-BF81-616A07B50ABE}">
      <dgm:prSet/>
      <dgm:spPr/>
      <dgm:t>
        <a:bodyPr/>
        <a:lstStyle/>
        <a:p>
          <a:endParaRPr lang="en-US"/>
        </a:p>
      </dgm:t>
    </dgm:pt>
    <dgm:pt modelId="{C65B7092-FB79-4F00-B5C4-7C4B7F287D3B}" type="sibTrans" cxnId="{E9F4CF7D-AE66-48D9-BF81-616A07B50ABE}">
      <dgm:prSet/>
      <dgm:spPr/>
      <dgm:t>
        <a:bodyPr/>
        <a:lstStyle/>
        <a:p>
          <a:endParaRPr lang="en-US"/>
        </a:p>
      </dgm:t>
    </dgm:pt>
    <dgm:pt modelId="{C1AF37CA-3BFC-4E3F-BD7A-1AC990BC1A09}">
      <dgm:prSet phldrT="[Texto]"/>
      <dgm:spPr/>
      <dgm:t>
        <a:bodyPr/>
        <a:lstStyle/>
        <a:p>
          <a:r>
            <a:rPr lang="en-US" dirty="0"/>
            <a:t>Abnormal</a:t>
          </a:r>
        </a:p>
      </dgm:t>
    </dgm:pt>
    <dgm:pt modelId="{FDD4314A-93A8-4AD6-B8A2-1578245920E3}" type="parTrans" cxnId="{CE8CA80C-7361-4CE9-8BD1-A89C994E2A4D}">
      <dgm:prSet/>
      <dgm:spPr/>
      <dgm:t>
        <a:bodyPr/>
        <a:lstStyle/>
        <a:p>
          <a:endParaRPr lang="en-US"/>
        </a:p>
      </dgm:t>
    </dgm:pt>
    <dgm:pt modelId="{F01A6122-9E28-4DAD-96F4-CB40AE2AA6AB}" type="sibTrans" cxnId="{CE8CA80C-7361-4CE9-8BD1-A89C994E2A4D}">
      <dgm:prSet/>
      <dgm:spPr/>
      <dgm:t>
        <a:bodyPr/>
        <a:lstStyle/>
        <a:p>
          <a:endParaRPr lang="en-US"/>
        </a:p>
      </dgm:t>
    </dgm:pt>
    <dgm:pt modelId="{1F4DE546-69C4-4910-9D63-0E243C00AAB7}">
      <dgm:prSet phldrT="[Texto]"/>
      <dgm:spPr/>
      <dgm:t>
        <a:bodyPr/>
        <a:lstStyle/>
        <a:p>
          <a:r>
            <a:rPr lang="en-US" dirty="0"/>
            <a:t>direction changes</a:t>
          </a:r>
        </a:p>
      </dgm:t>
    </dgm:pt>
    <dgm:pt modelId="{1CC5E2E9-555C-4A5E-855C-B009AB80ADA0}" type="parTrans" cxnId="{8F3C536C-6D72-40EB-8DA3-5C713E0F1548}">
      <dgm:prSet/>
      <dgm:spPr/>
      <dgm:t>
        <a:bodyPr/>
        <a:lstStyle/>
        <a:p>
          <a:endParaRPr lang="en-US"/>
        </a:p>
      </dgm:t>
    </dgm:pt>
    <dgm:pt modelId="{3D033F23-1A93-4E45-B65F-04CED2EAFB03}" type="sibTrans" cxnId="{8F3C536C-6D72-40EB-8DA3-5C713E0F1548}">
      <dgm:prSet/>
      <dgm:spPr/>
      <dgm:t>
        <a:bodyPr/>
        <a:lstStyle/>
        <a:p>
          <a:endParaRPr lang="en-US"/>
        </a:p>
      </dgm:t>
    </dgm:pt>
    <dgm:pt modelId="{646AA58A-831D-4F3A-B9B8-6E50B1A2805E}">
      <dgm:prSet phldrT="[Texto]"/>
      <dgm:spPr/>
      <dgm:t>
        <a:bodyPr/>
        <a:lstStyle/>
        <a:p>
          <a:r>
            <a:rPr lang="en-US" dirty="0"/>
            <a:t>velocity changes</a:t>
          </a:r>
        </a:p>
      </dgm:t>
    </dgm:pt>
    <dgm:pt modelId="{E1333FE2-828E-4733-B038-ABF0A6F19776}" type="parTrans" cxnId="{D09626C6-CB8F-4DD6-9194-9AAF0AEC7337}">
      <dgm:prSet/>
      <dgm:spPr/>
      <dgm:t>
        <a:bodyPr/>
        <a:lstStyle/>
        <a:p>
          <a:endParaRPr lang="en-US"/>
        </a:p>
      </dgm:t>
    </dgm:pt>
    <dgm:pt modelId="{5347CB9A-7712-4AD9-8723-8A39187B90AC}" type="sibTrans" cxnId="{D09626C6-CB8F-4DD6-9194-9AAF0AEC7337}">
      <dgm:prSet/>
      <dgm:spPr/>
      <dgm:t>
        <a:bodyPr/>
        <a:lstStyle/>
        <a:p>
          <a:endParaRPr lang="en-US"/>
        </a:p>
      </dgm:t>
    </dgm:pt>
    <dgm:pt modelId="{809851EB-80C0-49ED-B77B-412D5D4A8520}">
      <dgm:prSet phldrT="[Texto]"/>
      <dgm:spPr/>
      <dgm:t>
        <a:bodyPr/>
        <a:lstStyle/>
        <a:p>
          <a:r>
            <a:rPr lang="en-US" dirty="0"/>
            <a:t>spatial zone</a:t>
          </a:r>
        </a:p>
      </dgm:t>
    </dgm:pt>
    <dgm:pt modelId="{47187D8C-7396-4CD4-A3AB-068B19A7D445}" type="parTrans" cxnId="{D5C39469-E303-48AB-B95F-791CE8EC479E}">
      <dgm:prSet/>
      <dgm:spPr/>
      <dgm:t>
        <a:bodyPr/>
        <a:lstStyle/>
        <a:p>
          <a:endParaRPr lang="en-US"/>
        </a:p>
      </dgm:t>
    </dgm:pt>
    <dgm:pt modelId="{3C7CFAD5-9819-4F18-BD8F-E4F48E13A47D}" type="sibTrans" cxnId="{D5C39469-E303-48AB-B95F-791CE8EC479E}">
      <dgm:prSet/>
      <dgm:spPr/>
      <dgm:t>
        <a:bodyPr/>
        <a:lstStyle/>
        <a:p>
          <a:endParaRPr lang="en-US"/>
        </a:p>
      </dgm:t>
    </dgm:pt>
    <dgm:pt modelId="{F6F33050-AC07-4DEB-A6BE-C9585E7E20B5}">
      <dgm:prSet phldrT="[Texto]"/>
      <dgm:spPr/>
      <dgm:t>
        <a:bodyPr/>
        <a:lstStyle/>
        <a:p>
          <a:r>
            <a:rPr lang="en-US" dirty="0"/>
            <a:t>motion shape</a:t>
          </a:r>
        </a:p>
      </dgm:t>
    </dgm:pt>
    <dgm:pt modelId="{03145C42-A6CF-41BE-8C44-BA5967D27D81}" type="parTrans" cxnId="{BDE8F201-E040-4F91-9BF2-9443FE89486D}">
      <dgm:prSet/>
      <dgm:spPr/>
      <dgm:t>
        <a:bodyPr/>
        <a:lstStyle/>
        <a:p>
          <a:endParaRPr lang="en-US"/>
        </a:p>
      </dgm:t>
    </dgm:pt>
    <dgm:pt modelId="{F8E06B1D-0883-4AE5-B1D2-33B8FE4DB731}" type="sibTrans" cxnId="{BDE8F201-E040-4F91-9BF2-9443FE89486D}">
      <dgm:prSet/>
      <dgm:spPr/>
      <dgm:t>
        <a:bodyPr/>
        <a:lstStyle/>
        <a:p>
          <a:endParaRPr lang="en-US"/>
        </a:p>
      </dgm:t>
    </dgm:pt>
    <dgm:pt modelId="{646A2538-6851-4468-B25E-CC8D3D200B7C}" type="pres">
      <dgm:prSet presAssocID="{1BCF053C-E174-414F-B8BF-617DE9F9758A}" presName="diagram" presStyleCnt="0">
        <dgm:presLayoutVars>
          <dgm:dir/>
          <dgm:resizeHandles val="exact"/>
        </dgm:presLayoutVars>
      </dgm:prSet>
      <dgm:spPr/>
    </dgm:pt>
    <dgm:pt modelId="{B5D3F882-F713-47B5-BD81-0C8C6C4778CE}" type="pres">
      <dgm:prSet presAssocID="{13624417-015E-47D6-9ECD-16E34DAEC1A9}" presName="node" presStyleLbl="node1" presStyleIdx="0" presStyleCnt="4">
        <dgm:presLayoutVars>
          <dgm:bulletEnabled val="1"/>
        </dgm:presLayoutVars>
      </dgm:prSet>
      <dgm:spPr/>
    </dgm:pt>
    <dgm:pt modelId="{A32738ED-0DC1-4F87-9252-B63772ED15E8}" type="pres">
      <dgm:prSet presAssocID="{CBC140BB-5AC7-4517-8945-512320D6989C}" presName="sibTrans" presStyleCnt="0"/>
      <dgm:spPr/>
    </dgm:pt>
    <dgm:pt modelId="{7AE4A057-5496-46E7-BF75-34C08C2B5382}" type="pres">
      <dgm:prSet presAssocID="{BF32A899-6D59-474E-9BD9-565BD9CD8514}" presName="node" presStyleLbl="node1" presStyleIdx="1" presStyleCnt="4">
        <dgm:presLayoutVars>
          <dgm:bulletEnabled val="1"/>
        </dgm:presLayoutVars>
      </dgm:prSet>
      <dgm:spPr/>
    </dgm:pt>
    <dgm:pt modelId="{23B54A6A-6A87-4CFF-A72B-3E541418AB8E}" type="pres">
      <dgm:prSet presAssocID="{43F1FFE9-BB1B-4E91-8CA9-884C15FCCA5A}" presName="sibTrans" presStyleCnt="0"/>
      <dgm:spPr/>
    </dgm:pt>
    <dgm:pt modelId="{B2ADB4BB-29DD-489B-8B74-3FA817E3AB22}" type="pres">
      <dgm:prSet presAssocID="{BBB21F2C-CFF8-4561-9C5C-F4F714CDC3B3}" presName="node" presStyleLbl="node1" presStyleIdx="2" presStyleCnt="4">
        <dgm:presLayoutVars>
          <dgm:bulletEnabled val="1"/>
        </dgm:presLayoutVars>
      </dgm:prSet>
      <dgm:spPr/>
    </dgm:pt>
    <dgm:pt modelId="{0F939189-78FD-4109-B19C-24A88C48BA9F}" type="pres">
      <dgm:prSet presAssocID="{E2B49E01-F847-434C-8ECA-C5869DA7E7C9}" presName="sibTrans" presStyleCnt="0"/>
      <dgm:spPr/>
    </dgm:pt>
    <dgm:pt modelId="{EF7B6031-5121-4B12-BA70-05CBDCB12D4A}" type="pres">
      <dgm:prSet presAssocID="{C1AF37CA-3BFC-4E3F-BD7A-1AC990BC1A09}" presName="node" presStyleLbl="node1" presStyleIdx="3" presStyleCnt="4">
        <dgm:presLayoutVars>
          <dgm:bulletEnabled val="1"/>
        </dgm:presLayoutVars>
      </dgm:prSet>
      <dgm:spPr/>
    </dgm:pt>
  </dgm:ptLst>
  <dgm:cxnLst>
    <dgm:cxn modelId="{BDE8F201-E040-4F91-9BF2-9443FE89486D}" srcId="{C1AF37CA-3BFC-4E3F-BD7A-1AC990BC1A09}" destId="{F6F33050-AC07-4DEB-A6BE-C9585E7E20B5}" srcOrd="3" destOrd="0" parTransId="{03145C42-A6CF-41BE-8C44-BA5967D27D81}" sibTransId="{F8E06B1D-0883-4AE5-B1D2-33B8FE4DB731}"/>
    <dgm:cxn modelId="{1EB54A09-672A-4648-A9A1-663AEF78E79E}" type="presOf" srcId="{BBB21F2C-CFF8-4561-9C5C-F4F714CDC3B3}" destId="{B2ADB4BB-29DD-489B-8B74-3FA817E3AB22}" srcOrd="0" destOrd="0" presId="urn:microsoft.com/office/officeart/2005/8/layout/default"/>
    <dgm:cxn modelId="{DE50E30B-DEBF-4082-8D18-548C02E85C67}" srcId="{13624417-015E-47D6-9ECD-16E34DAEC1A9}" destId="{8913420C-69C1-475A-8E97-82D74A00803B}" srcOrd="0" destOrd="0" parTransId="{B8BECC15-BC4B-4A84-AA04-5E6556448174}" sibTransId="{6D8AC36B-7694-4233-9808-092125BD4D88}"/>
    <dgm:cxn modelId="{CE8CA80C-7361-4CE9-8BD1-A89C994E2A4D}" srcId="{1BCF053C-E174-414F-B8BF-617DE9F9758A}" destId="{C1AF37CA-3BFC-4E3F-BD7A-1AC990BC1A09}" srcOrd="3" destOrd="0" parTransId="{FDD4314A-93A8-4AD6-B8A2-1578245920E3}" sibTransId="{F01A6122-9E28-4DAD-96F4-CB40AE2AA6AB}"/>
    <dgm:cxn modelId="{45C17A12-0AA2-4C12-BF00-3F15369EDFEF}" type="presOf" srcId="{646AA58A-831D-4F3A-B9B8-6E50B1A2805E}" destId="{EF7B6031-5121-4B12-BA70-05CBDCB12D4A}" srcOrd="0" destOrd="1" presId="urn:microsoft.com/office/officeart/2005/8/layout/default"/>
    <dgm:cxn modelId="{5CED7C1C-E35F-4840-A918-03D3D85DE082}" type="presOf" srcId="{BF32A899-6D59-474E-9BD9-565BD9CD8514}" destId="{7AE4A057-5496-46E7-BF75-34C08C2B5382}" srcOrd="0" destOrd="0" presId="urn:microsoft.com/office/officeart/2005/8/layout/default"/>
    <dgm:cxn modelId="{D0A52923-BC5B-4764-9BD7-D9C3716207EF}" srcId="{1BCF053C-E174-414F-B8BF-617DE9F9758A}" destId="{BBB21F2C-CFF8-4561-9C5C-F4F714CDC3B3}" srcOrd="2" destOrd="0" parTransId="{2BB1972E-91B7-4146-B903-4A3E01344A07}" sibTransId="{E2B49E01-F847-434C-8ECA-C5869DA7E7C9}"/>
    <dgm:cxn modelId="{E896322C-8ECE-47EC-B103-D77F3FCDECDD}" type="presOf" srcId="{5D93FDAA-3994-424D-BE0F-1C0C23C0876D}" destId="{7AE4A057-5496-46E7-BF75-34C08C2B5382}" srcOrd="0" destOrd="2" presId="urn:microsoft.com/office/officeart/2005/8/layout/default"/>
    <dgm:cxn modelId="{1D0E1D3E-4549-4B16-933E-27C6CA37B4EC}" srcId="{BF32A899-6D59-474E-9BD9-565BD9CD8514}" destId="{3E1EBB6D-6836-461E-8173-75D748CE0A98}" srcOrd="0" destOrd="0" parTransId="{08637C13-BB67-4D50-94E5-182D365E8CC9}" sibTransId="{A3DE8CEA-F561-4C71-BA4D-6299682378E4}"/>
    <dgm:cxn modelId="{D5C39469-E303-48AB-B95F-791CE8EC479E}" srcId="{C1AF37CA-3BFC-4E3F-BD7A-1AC990BC1A09}" destId="{809851EB-80C0-49ED-B77B-412D5D4A8520}" srcOrd="2" destOrd="0" parTransId="{47187D8C-7396-4CD4-A3AB-068B19A7D445}" sibTransId="{3C7CFAD5-9819-4F18-BD8F-E4F48E13A47D}"/>
    <dgm:cxn modelId="{8F3C536C-6D72-40EB-8DA3-5C713E0F1548}" srcId="{C1AF37CA-3BFC-4E3F-BD7A-1AC990BC1A09}" destId="{1F4DE546-69C4-4910-9D63-0E243C00AAB7}" srcOrd="1" destOrd="0" parTransId="{1CC5E2E9-555C-4A5E-855C-B009AB80ADA0}" sibTransId="{3D033F23-1A93-4E45-B65F-04CED2EAFB03}"/>
    <dgm:cxn modelId="{9A2AB76D-025B-4EA5-BBD3-8DE6D80C5CD7}" type="presOf" srcId="{13624417-015E-47D6-9ECD-16E34DAEC1A9}" destId="{B5D3F882-F713-47B5-BD81-0C8C6C4778CE}" srcOrd="0" destOrd="0" presId="urn:microsoft.com/office/officeart/2005/8/layout/default"/>
    <dgm:cxn modelId="{5FDDD356-B3A0-4543-A882-58CA6C4C4DC9}" srcId="{1BCF053C-E174-414F-B8BF-617DE9F9758A}" destId="{BF32A899-6D59-474E-9BD9-565BD9CD8514}" srcOrd="1" destOrd="0" parTransId="{B5F76190-B845-467A-98DC-6A9485B44076}" sibTransId="{43F1FFE9-BB1B-4E91-8CA9-884C15FCCA5A}"/>
    <dgm:cxn modelId="{52D85D77-4E3B-48F0-B67E-FDA4E29BC3AC}" type="presOf" srcId="{1BCF053C-E174-414F-B8BF-617DE9F9758A}" destId="{646A2538-6851-4468-B25E-CC8D3D200B7C}" srcOrd="0" destOrd="0" presId="urn:microsoft.com/office/officeart/2005/8/layout/default"/>
    <dgm:cxn modelId="{E9F4CF7D-AE66-48D9-BF81-616A07B50ABE}" srcId="{BBB21F2C-CFF8-4561-9C5C-F4F714CDC3B3}" destId="{6362F209-B881-4269-A95D-8A7F1910336E}" srcOrd="0" destOrd="0" parTransId="{3515B644-AE04-486A-97BA-A8FC560DE025}" sibTransId="{C65B7092-FB79-4F00-B5C4-7C4B7F287D3B}"/>
    <dgm:cxn modelId="{451F488C-B1E1-46C8-A167-D5325F7584A4}" srcId="{BF32A899-6D59-474E-9BD9-565BD9CD8514}" destId="{5D93FDAA-3994-424D-BE0F-1C0C23C0876D}" srcOrd="1" destOrd="0" parTransId="{F6CB3AA2-06D1-445B-873E-8A32DB082733}" sibTransId="{A9FC4B97-AA51-4781-9455-C8131CB7159F}"/>
    <dgm:cxn modelId="{6873938F-894A-4710-A074-C6B399F4CAF1}" type="presOf" srcId="{6362F209-B881-4269-A95D-8A7F1910336E}" destId="{B2ADB4BB-29DD-489B-8B74-3FA817E3AB22}" srcOrd="0" destOrd="1" presId="urn:microsoft.com/office/officeart/2005/8/layout/default"/>
    <dgm:cxn modelId="{B7ACC9A9-F19E-4BCD-AD50-6F3681BE663F}" srcId="{1BCF053C-E174-414F-B8BF-617DE9F9758A}" destId="{13624417-015E-47D6-9ECD-16E34DAEC1A9}" srcOrd="0" destOrd="0" parTransId="{49E2219C-D149-4DB7-BD0C-80E52597EF49}" sibTransId="{CBC140BB-5AC7-4517-8945-512320D6989C}"/>
    <dgm:cxn modelId="{C1A848B8-14CE-4295-9CB8-CF99B1065FEE}" type="presOf" srcId="{3E1EBB6D-6836-461E-8173-75D748CE0A98}" destId="{7AE4A057-5496-46E7-BF75-34C08C2B5382}" srcOrd="0" destOrd="1" presId="urn:microsoft.com/office/officeart/2005/8/layout/default"/>
    <dgm:cxn modelId="{92678BB9-8E73-45FE-BC10-ECBB23FB2FD3}" type="presOf" srcId="{8913420C-69C1-475A-8E97-82D74A00803B}" destId="{B5D3F882-F713-47B5-BD81-0C8C6C4778CE}" srcOrd="0" destOrd="1" presId="urn:microsoft.com/office/officeart/2005/8/layout/default"/>
    <dgm:cxn modelId="{20901FC5-39EF-47E5-8F79-8CA0DB6CB496}" type="presOf" srcId="{C1AF37CA-3BFC-4E3F-BD7A-1AC990BC1A09}" destId="{EF7B6031-5121-4B12-BA70-05CBDCB12D4A}" srcOrd="0" destOrd="0" presId="urn:microsoft.com/office/officeart/2005/8/layout/default"/>
    <dgm:cxn modelId="{D09626C6-CB8F-4DD6-9194-9AAF0AEC7337}" srcId="{C1AF37CA-3BFC-4E3F-BD7A-1AC990BC1A09}" destId="{646AA58A-831D-4F3A-B9B8-6E50B1A2805E}" srcOrd="0" destOrd="0" parTransId="{E1333FE2-828E-4733-B038-ABF0A6F19776}" sibTransId="{5347CB9A-7712-4AD9-8723-8A39187B90AC}"/>
    <dgm:cxn modelId="{6EA72FE2-51F3-4318-B395-03790117216C}" type="presOf" srcId="{1F4DE546-69C4-4910-9D63-0E243C00AAB7}" destId="{EF7B6031-5121-4B12-BA70-05CBDCB12D4A}" srcOrd="0" destOrd="2" presId="urn:microsoft.com/office/officeart/2005/8/layout/default"/>
    <dgm:cxn modelId="{0F4A56EE-7B06-4E83-9197-4F7F7C3869C4}" type="presOf" srcId="{809851EB-80C0-49ED-B77B-412D5D4A8520}" destId="{EF7B6031-5121-4B12-BA70-05CBDCB12D4A}" srcOrd="0" destOrd="3" presId="urn:microsoft.com/office/officeart/2005/8/layout/default"/>
    <dgm:cxn modelId="{B93617F2-5BB1-4039-A82F-50C73AF7EAB0}" type="presOf" srcId="{F6F33050-AC07-4DEB-A6BE-C9585E7E20B5}" destId="{EF7B6031-5121-4B12-BA70-05CBDCB12D4A}" srcOrd="0" destOrd="4" presId="urn:microsoft.com/office/officeart/2005/8/layout/default"/>
    <dgm:cxn modelId="{380DA4CF-A5C9-412C-85A7-745986168D43}" type="presParOf" srcId="{646A2538-6851-4468-B25E-CC8D3D200B7C}" destId="{B5D3F882-F713-47B5-BD81-0C8C6C4778CE}" srcOrd="0" destOrd="0" presId="urn:microsoft.com/office/officeart/2005/8/layout/default"/>
    <dgm:cxn modelId="{F166053B-D937-44D4-A803-5C4DCB0C3936}" type="presParOf" srcId="{646A2538-6851-4468-B25E-CC8D3D200B7C}" destId="{A32738ED-0DC1-4F87-9252-B63772ED15E8}" srcOrd="1" destOrd="0" presId="urn:microsoft.com/office/officeart/2005/8/layout/default"/>
    <dgm:cxn modelId="{D46124CA-FAA8-4006-A9CB-C05B6A9B90E2}" type="presParOf" srcId="{646A2538-6851-4468-B25E-CC8D3D200B7C}" destId="{7AE4A057-5496-46E7-BF75-34C08C2B5382}" srcOrd="2" destOrd="0" presId="urn:microsoft.com/office/officeart/2005/8/layout/default"/>
    <dgm:cxn modelId="{7B4A5D62-1AEC-48C3-A4D3-A56B46713023}" type="presParOf" srcId="{646A2538-6851-4468-B25E-CC8D3D200B7C}" destId="{23B54A6A-6A87-4CFF-A72B-3E541418AB8E}" srcOrd="3" destOrd="0" presId="urn:microsoft.com/office/officeart/2005/8/layout/default"/>
    <dgm:cxn modelId="{BA15F0AE-13CD-476A-A73B-38B0D096A52B}" type="presParOf" srcId="{646A2538-6851-4468-B25E-CC8D3D200B7C}" destId="{B2ADB4BB-29DD-489B-8B74-3FA817E3AB22}" srcOrd="4" destOrd="0" presId="urn:microsoft.com/office/officeart/2005/8/layout/default"/>
    <dgm:cxn modelId="{CDE3B611-6CD5-4B1F-92C2-45D3052D90EB}" type="presParOf" srcId="{646A2538-6851-4468-B25E-CC8D3D200B7C}" destId="{0F939189-78FD-4109-B19C-24A88C48BA9F}" srcOrd="5" destOrd="0" presId="urn:microsoft.com/office/officeart/2005/8/layout/default"/>
    <dgm:cxn modelId="{8FD3AD9E-2D37-4B51-8BD5-9C709A28FA81}" type="presParOf" srcId="{646A2538-6851-4468-B25E-CC8D3D200B7C}" destId="{EF7B6031-5121-4B12-BA70-05CBDCB12D4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3218C-5F0C-4D41-828A-316FE11B2013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ADBEEA-7707-4BD5-B2B4-0FFEE12CD702}">
      <dgm:prSet phldrT="[Texto]"/>
      <dgm:spPr/>
      <dgm:t>
        <a:bodyPr/>
        <a:lstStyle/>
        <a:p>
          <a:r>
            <a:rPr lang="en-US" dirty="0"/>
            <a:t>“Video based live tracking of fishes in tanks” </a:t>
          </a:r>
        </a:p>
        <a:p>
          <a:r>
            <a:rPr lang="en-US" dirty="0"/>
            <a:t>José Castelo (2019/2020) </a:t>
          </a:r>
        </a:p>
      </dgm:t>
    </dgm:pt>
    <dgm:pt modelId="{454610F9-8A5B-4D50-A021-EEBC87754457}" type="parTrans" cxnId="{AA62D1D0-CB21-499E-BA46-A2A93040FECB}">
      <dgm:prSet/>
      <dgm:spPr/>
      <dgm:t>
        <a:bodyPr/>
        <a:lstStyle/>
        <a:p>
          <a:endParaRPr lang="en-US"/>
        </a:p>
      </dgm:t>
    </dgm:pt>
    <dgm:pt modelId="{4BC5C361-D800-4BFC-AFCD-3E6D2F057299}" type="sibTrans" cxnId="{AA62D1D0-CB21-499E-BA46-A2A93040FECB}">
      <dgm:prSet/>
      <dgm:spPr/>
      <dgm:t>
        <a:bodyPr/>
        <a:lstStyle/>
        <a:p>
          <a:endParaRPr lang="en-US"/>
        </a:p>
      </dgm:t>
    </dgm:pt>
    <dgm:pt modelId="{3D54CF6B-A550-42BA-9ED2-AC9813BEF993}">
      <dgm:prSet phldrT="[Texto]"/>
      <dgm:spPr/>
      <dgm:t>
        <a:bodyPr/>
        <a:lstStyle/>
        <a:p>
          <a:r>
            <a:rPr lang="en-US" b="1" dirty="0"/>
            <a:t>Detection</a:t>
          </a:r>
          <a:r>
            <a:rPr lang="en-US" dirty="0"/>
            <a:t>: background subtraction</a:t>
          </a:r>
        </a:p>
      </dgm:t>
    </dgm:pt>
    <dgm:pt modelId="{47DE9E7B-B0FF-4D8A-B5D9-A3DADAEA8B86}" type="parTrans" cxnId="{BC40E3F5-97AA-49E9-A0BF-0F4B308CF82A}">
      <dgm:prSet/>
      <dgm:spPr/>
      <dgm:t>
        <a:bodyPr/>
        <a:lstStyle/>
        <a:p>
          <a:endParaRPr lang="en-US"/>
        </a:p>
      </dgm:t>
    </dgm:pt>
    <dgm:pt modelId="{AC8D4DAE-4714-48D1-9D96-A7585F6FE6F9}" type="sibTrans" cxnId="{BC40E3F5-97AA-49E9-A0BF-0F4B308CF82A}">
      <dgm:prSet/>
      <dgm:spPr/>
      <dgm:t>
        <a:bodyPr/>
        <a:lstStyle/>
        <a:p>
          <a:endParaRPr lang="en-US"/>
        </a:p>
      </dgm:t>
    </dgm:pt>
    <dgm:pt modelId="{6B6A6D73-638A-47E0-B9C5-0459A5F76F22}">
      <dgm:prSet phldrT="[Texto]"/>
      <dgm:spPr/>
      <dgm:t>
        <a:bodyPr/>
        <a:lstStyle/>
        <a:p>
          <a:r>
            <a:rPr lang="en-US" b="1" dirty="0"/>
            <a:t>Tracking</a:t>
          </a:r>
          <a:r>
            <a:rPr lang="en-US" dirty="0"/>
            <a:t>: position and color</a:t>
          </a:r>
        </a:p>
      </dgm:t>
    </dgm:pt>
    <dgm:pt modelId="{2CF67A57-D39F-4C71-924C-70CA814EDBF5}" type="parTrans" cxnId="{D6683766-F1F1-491C-B5B2-18579EE0A1F4}">
      <dgm:prSet/>
      <dgm:spPr/>
      <dgm:t>
        <a:bodyPr/>
        <a:lstStyle/>
        <a:p>
          <a:endParaRPr lang="en-US"/>
        </a:p>
      </dgm:t>
    </dgm:pt>
    <dgm:pt modelId="{671FFC39-52DA-4C28-9033-CD2F987BC98B}" type="sibTrans" cxnId="{D6683766-F1F1-491C-B5B2-18579EE0A1F4}">
      <dgm:prSet/>
      <dgm:spPr/>
      <dgm:t>
        <a:bodyPr/>
        <a:lstStyle/>
        <a:p>
          <a:endParaRPr lang="en-US"/>
        </a:p>
      </dgm:t>
    </dgm:pt>
    <dgm:pt modelId="{744467A6-6B54-4B2B-8D19-432570F2A060}">
      <dgm:prSet phldrT="[Texto]"/>
      <dgm:spPr/>
      <dgm:t>
        <a:bodyPr/>
        <a:lstStyle/>
        <a:p>
          <a:r>
            <a:rPr lang="en-US" b="1" dirty="0"/>
            <a:t>Classification</a:t>
          </a:r>
          <a:r>
            <a:rPr lang="en-US" dirty="0"/>
            <a:t>: color histogram or HOG</a:t>
          </a:r>
        </a:p>
      </dgm:t>
    </dgm:pt>
    <dgm:pt modelId="{F73A66C0-5AB3-4233-8608-BDAD28028DEA}" type="parTrans" cxnId="{69E61CA4-2F60-4E3E-AC5A-42C9BA63A670}">
      <dgm:prSet/>
      <dgm:spPr/>
      <dgm:t>
        <a:bodyPr/>
        <a:lstStyle/>
        <a:p>
          <a:endParaRPr lang="en-US"/>
        </a:p>
      </dgm:t>
    </dgm:pt>
    <dgm:pt modelId="{6D1F372F-6B8D-4C07-9AC0-F2538CB2FB65}" type="sibTrans" cxnId="{69E61CA4-2F60-4E3E-AC5A-42C9BA63A670}">
      <dgm:prSet/>
      <dgm:spPr/>
      <dgm:t>
        <a:bodyPr/>
        <a:lstStyle/>
        <a:p>
          <a:endParaRPr lang="en-US"/>
        </a:p>
      </dgm:t>
    </dgm:pt>
    <dgm:pt modelId="{53384483-1EC2-451D-900E-83C229945A34}">
      <dgm:prSet phldrT="[Texto]"/>
      <dgm:spPr/>
      <dgm:t>
        <a:bodyPr/>
        <a:lstStyle/>
        <a:p>
          <a:r>
            <a:rPr lang="en-US" dirty="0"/>
            <a:t>“Tracking animals in underwater videos”</a:t>
          </a:r>
        </a:p>
        <a:p>
          <a:r>
            <a:rPr lang="en-US" dirty="0"/>
            <a:t>João Santos (2020/2021) </a:t>
          </a:r>
        </a:p>
      </dgm:t>
    </dgm:pt>
    <dgm:pt modelId="{074F623F-69A9-481E-89E1-D723CE90C17F}" type="parTrans" cxnId="{DC99917C-2E7F-4328-9992-92F09D0C66F6}">
      <dgm:prSet/>
      <dgm:spPr/>
      <dgm:t>
        <a:bodyPr/>
        <a:lstStyle/>
        <a:p>
          <a:endParaRPr lang="en-US"/>
        </a:p>
      </dgm:t>
    </dgm:pt>
    <dgm:pt modelId="{2CD140E4-5E2A-4573-8C56-9C522F560D2C}" type="sibTrans" cxnId="{DC99917C-2E7F-4328-9992-92F09D0C66F6}">
      <dgm:prSet/>
      <dgm:spPr/>
      <dgm:t>
        <a:bodyPr/>
        <a:lstStyle/>
        <a:p>
          <a:endParaRPr lang="en-US"/>
        </a:p>
      </dgm:t>
    </dgm:pt>
    <dgm:pt modelId="{247810F0-B17F-405E-975D-7EF6259A0D97}">
      <dgm:prSet phldrT="[Texto]"/>
      <dgm:spPr/>
      <dgm:t>
        <a:bodyPr/>
        <a:lstStyle/>
        <a:p>
          <a:r>
            <a:rPr lang="en-US" b="1" dirty="0"/>
            <a:t>Detection</a:t>
          </a:r>
          <a:r>
            <a:rPr lang="en-US" dirty="0"/>
            <a:t>: comparison of several techniques</a:t>
          </a:r>
        </a:p>
      </dgm:t>
    </dgm:pt>
    <dgm:pt modelId="{7FF8411F-5388-411C-AB30-D69D5A759136}" type="parTrans" cxnId="{01A3FE36-28B6-459B-B11F-68A10E05A8D6}">
      <dgm:prSet/>
      <dgm:spPr/>
      <dgm:t>
        <a:bodyPr/>
        <a:lstStyle/>
        <a:p>
          <a:endParaRPr lang="en-US"/>
        </a:p>
      </dgm:t>
    </dgm:pt>
    <dgm:pt modelId="{8057FB4C-C93C-4D99-9990-A454A3F83DD2}" type="sibTrans" cxnId="{01A3FE36-28B6-459B-B11F-68A10E05A8D6}">
      <dgm:prSet/>
      <dgm:spPr/>
      <dgm:t>
        <a:bodyPr/>
        <a:lstStyle/>
        <a:p>
          <a:endParaRPr lang="en-US"/>
        </a:p>
      </dgm:t>
    </dgm:pt>
    <dgm:pt modelId="{F6253E69-526C-468B-B4DE-B8695168F3FA}">
      <dgm:prSet phldrT="[Texto]"/>
      <dgm:spPr/>
      <dgm:t>
        <a:bodyPr/>
        <a:lstStyle/>
        <a:p>
          <a:r>
            <a:rPr lang="en-US" b="1" dirty="0"/>
            <a:t>Tracking</a:t>
          </a:r>
          <a:r>
            <a:rPr lang="en-US" dirty="0"/>
            <a:t>: color history, temporary track, motion prediction</a:t>
          </a:r>
        </a:p>
      </dgm:t>
    </dgm:pt>
    <dgm:pt modelId="{07F30A48-FBD3-4F02-A69B-ECEF1AB4B2CF}" type="parTrans" cxnId="{5B851BE1-C4CF-4ACD-9008-534A31D0C340}">
      <dgm:prSet/>
      <dgm:spPr/>
      <dgm:t>
        <a:bodyPr/>
        <a:lstStyle/>
        <a:p>
          <a:endParaRPr lang="en-US"/>
        </a:p>
      </dgm:t>
    </dgm:pt>
    <dgm:pt modelId="{EBAA79E8-FE6D-4B69-AC10-DAF7BF2B8000}" type="sibTrans" cxnId="{5B851BE1-C4CF-4ACD-9008-534A31D0C340}">
      <dgm:prSet/>
      <dgm:spPr/>
      <dgm:t>
        <a:bodyPr/>
        <a:lstStyle/>
        <a:p>
          <a:endParaRPr lang="en-US"/>
        </a:p>
      </dgm:t>
    </dgm:pt>
    <dgm:pt modelId="{7EC3E139-8F8F-4F0D-82B4-2C915A7E30B0}" type="pres">
      <dgm:prSet presAssocID="{4E83218C-5F0C-4D41-828A-316FE11B2013}" presName="theList" presStyleCnt="0">
        <dgm:presLayoutVars>
          <dgm:dir/>
          <dgm:animLvl val="lvl"/>
          <dgm:resizeHandles val="exact"/>
        </dgm:presLayoutVars>
      </dgm:prSet>
      <dgm:spPr/>
    </dgm:pt>
    <dgm:pt modelId="{7FB078AB-DA4E-4BC2-BE5D-37B3E590A994}" type="pres">
      <dgm:prSet presAssocID="{FBADBEEA-7707-4BD5-B2B4-0FFEE12CD702}" presName="compNode" presStyleCnt="0"/>
      <dgm:spPr/>
    </dgm:pt>
    <dgm:pt modelId="{A2E4C483-15EF-47EC-8CD6-24B1594B57A1}" type="pres">
      <dgm:prSet presAssocID="{FBADBEEA-7707-4BD5-B2B4-0FFEE12CD702}" presName="aNode" presStyleLbl="bgShp" presStyleIdx="0" presStyleCnt="2"/>
      <dgm:spPr/>
    </dgm:pt>
    <dgm:pt modelId="{16936457-16B0-4706-86E7-6F56FCF8764A}" type="pres">
      <dgm:prSet presAssocID="{FBADBEEA-7707-4BD5-B2B4-0FFEE12CD702}" presName="textNode" presStyleLbl="bgShp" presStyleIdx="0" presStyleCnt="2"/>
      <dgm:spPr/>
    </dgm:pt>
    <dgm:pt modelId="{34173A6C-BC25-4899-B5A1-AE8401B22AB7}" type="pres">
      <dgm:prSet presAssocID="{FBADBEEA-7707-4BD5-B2B4-0FFEE12CD702}" presName="compChildNode" presStyleCnt="0"/>
      <dgm:spPr/>
    </dgm:pt>
    <dgm:pt modelId="{91639931-CF4D-4BD0-B0F3-9CC28C3F2B01}" type="pres">
      <dgm:prSet presAssocID="{FBADBEEA-7707-4BD5-B2B4-0FFEE12CD702}" presName="theInnerList" presStyleCnt="0"/>
      <dgm:spPr/>
    </dgm:pt>
    <dgm:pt modelId="{560E92F0-A6C1-4374-B294-CC572D02EDDB}" type="pres">
      <dgm:prSet presAssocID="{3D54CF6B-A550-42BA-9ED2-AC9813BEF993}" presName="childNode" presStyleLbl="node1" presStyleIdx="0" presStyleCnt="5">
        <dgm:presLayoutVars>
          <dgm:bulletEnabled val="1"/>
        </dgm:presLayoutVars>
      </dgm:prSet>
      <dgm:spPr/>
    </dgm:pt>
    <dgm:pt modelId="{F522ED96-318C-48DA-B953-D1A41C9FBBE9}" type="pres">
      <dgm:prSet presAssocID="{3D54CF6B-A550-42BA-9ED2-AC9813BEF993}" presName="aSpace2" presStyleCnt="0"/>
      <dgm:spPr/>
    </dgm:pt>
    <dgm:pt modelId="{61EC0E56-52C2-4369-B76E-C609ADC61272}" type="pres">
      <dgm:prSet presAssocID="{6B6A6D73-638A-47E0-B9C5-0459A5F76F22}" presName="childNode" presStyleLbl="node1" presStyleIdx="1" presStyleCnt="5">
        <dgm:presLayoutVars>
          <dgm:bulletEnabled val="1"/>
        </dgm:presLayoutVars>
      </dgm:prSet>
      <dgm:spPr/>
    </dgm:pt>
    <dgm:pt modelId="{3CDD2AF7-CF3D-4897-8B08-5FAD33817536}" type="pres">
      <dgm:prSet presAssocID="{6B6A6D73-638A-47E0-B9C5-0459A5F76F22}" presName="aSpace2" presStyleCnt="0"/>
      <dgm:spPr/>
    </dgm:pt>
    <dgm:pt modelId="{E5070811-066C-4B43-97B0-11CA1786782A}" type="pres">
      <dgm:prSet presAssocID="{744467A6-6B54-4B2B-8D19-432570F2A060}" presName="childNode" presStyleLbl="node1" presStyleIdx="2" presStyleCnt="5">
        <dgm:presLayoutVars>
          <dgm:bulletEnabled val="1"/>
        </dgm:presLayoutVars>
      </dgm:prSet>
      <dgm:spPr/>
    </dgm:pt>
    <dgm:pt modelId="{9B745BE0-6AC1-465D-B17E-6B8059764774}" type="pres">
      <dgm:prSet presAssocID="{FBADBEEA-7707-4BD5-B2B4-0FFEE12CD702}" presName="aSpace" presStyleCnt="0"/>
      <dgm:spPr/>
    </dgm:pt>
    <dgm:pt modelId="{17ACDD44-3A92-46DC-824E-A03D843A3BC4}" type="pres">
      <dgm:prSet presAssocID="{53384483-1EC2-451D-900E-83C229945A34}" presName="compNode" presStyleCnt="0"/>
      <dgm:spPr/>
    </dgm:pt>
    <dgm:pt modelId="{70D01764-F2CD-42AB-A2B7-63D544907EB6}" type="pres">
      <dgm:prSet presAssocID="{53384483-1EC2-451D-900E-83C229945A34}" presName="aNode" presStyleLbl="bgShp" presStyleIdx="1" presStyleCnt="2"/>
      <dgm:spPr/>
    </dgm:pt>
    <dgm:pt modelId="{03A84911-0236-48EE-8790-10BE506BA85C}" type="pres">
      <dgm:prSet presAssocID="{53384483-1EC2-451D-900E-83C229945A34}" presName="textNode" presStyleLbl="bgShp" presStyleIdx="1" presStyleCnt="2"/>
      <dgm:spPr/>
    </dgm:pt>
    <dgm:pt modelId="{5A282CC1-A472-48A2-8F57-94BF4F3A6C88}" type="pres">
      <dgm:prSet presAssocID="{53384483-1EC2-451D-900E-83C229945A34}" presName="compChildNode" presStyleCnt="0"/>
      <dgm:spPr/>
    </dgm:pt>
    <dgm:pt modelId="{5EB06594-08D4-4C80-A68B-23938BA7A8A4}" type="pres">
      <dgm:prSet presAssocID="{53384483-1EC2-451D-900E-83C229945A34}" presName="theInnerList" presStyleCnt="0"/>
      <dgm:spPr/>
    </dgm:pt>
    <dgm:pt modelId="{B1B89E66-9D9A-44B5-B6B0-AB9DCBE6D68A}" type="pres">
      <dgm:prSet presAssocID="{247810F0-B17F-405E-975D-7EF6259A0D97}" presName="childNode" presStyleLbl="node1" presStyleIdx="3" presStyleCnt="5">
        <dgm:presLayoutVars>
          <dgm:bulletEnabled val="1"/>
        </dgm:presLayoutVars>
      </dgm:prSet>
      <dgm:spPr/>
    </dgm:pt>
    <dgm:pt modelId="{0C13E5A4-04BC-4242-96AD-B6319E48010A}" type="pres">
      <dgm:prSet presAssocID="{247810F0-B17F-405E-975D-7EF6259A0D97}" presName="aSpace2" presStyleCnt="0"/>
      <dgm:spPr/>
    </dgm:pt>
    <dgm:pt modelId="{006582B6-43DA-4EF5-8879-4D317FC4EE05}" type="pres">
      <dgm:prSet presAssocID="{F6253E69-526C-468B-B4DE-B8695168F3FA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EDD7FB0F-D78A-4024-8614-09C66E946EBF}" type="presOf" srcId="{247810F0-B17F-405E-975D-7EF6259A0D97}" destId="{B1B89E66-9D9A-44B5-B6B0-AB9DCBE6D68A}" srcOrd="0" destOrd="0" presId="urn:microsoft.com/office/officeart/2005/8/layout/lProcess2"/>
    <dgm:cxn modelId="{80E50310-78C3-41B2-BE71-3C071DF5FFFF}" type="presOf" srcId="{3D54CF6B-A550-42BA-9ED2-AC9813BEF993}" destId="{560E92F0-A6C1-4374-B294-CC572D02EDDB}" srcOrd="0" destOrd="0" presId="urn:microsoft.com/office/officeart/2005/8/layout/lProcess2"/>
    <dgm:cxn modelId="{01A3FE36-28B6-459B-B11F-68A10E05A8D6}" srcId="{53384483-1EC2-451D-900E-83C229945A34}" destId="{247810F0-B17F-405E-975D-7EF6259A0D97}" srcOrd="0" destOrd="0" parTransId="{7FF8411F-5388-411C-AB30-D69D5A759136}" sibTransId="{8057FB4C-C93C-4D99-9990-A454A3F83DD2}"/>
    <dgm:cxn modelId="{F618753F-614A-4295-BAB5-8F75231B3709}" type="presOf" srcId="{4E83218C-5F0C-4D41-828A-316FE11B2013}" destId="{7EC3E139-8F8F-4F0D-82B4-2C915A7E30B0}" srcOrd="0" destOrd="0" presId="urn:microsoft.com/office/officeart/2005/8/layout/lProcess2"/>
    <dgm:cxn modelId="{622F765C-8C82-4CCF-BF6D-C595A173E4DD}" type="presOf" srcId="{6B6A6D73-638A-47E0-B9C5-0459A5F76F22}" destId="{61EC0E56-52C2-4369-B76E-C609ADC61272}" srcOrd="0" destOrd="0" presId="urn:microsoft.com/office/officeart/2005/8/layout/lProcess2"/>
    <dgm:cxn modelId="{42D05B5F-B069-4B4A-83C6-F82FD926F1D1}" type="presOf" srcId="{744467A6-6B54-4B2B-8D19-432570F2A060}" destId="{E5070811-066C-4B43-97B0-11CA1786782A}" srcOrd="0" destOrd="0" presId="urn:microsoft.com/office/officeart/2005/8/layout/lProcess2"/>
    <dgm:cxn modelId="{D6683766-F1F1-491C-B5B2-18579EE0A1F4}" srcId="{FBADBEEA-7707-4BD5-B2B4-0FFEE12CD702}" destId="{6B6A6D73-638A-47E0-B9C5-0459A5F76F22}" srcOrd="1" destOrd="0" parTransId="{2CF67A57-D39F-4C71-924C-70CA814EDBF5}" sibTransId="{671FFC39-52DA-4C28-9033-CD2F987BC98B}"/>
    <dgm:cxn modelId="{DE12886B-1A81-4128-BE79-9892C4F7067B}" type="presOf" srcId="{F6253E69-526C-468B-B4DE-B8695168F3FA}" destId="{006582B6-43DA-4EF5-8879-4D317FC4EE05}" srcOrd="0" destOrd="0" presId="urn:microsoft.com/office/officeart/2005/8/layout/lProcess2"/>
    <dgm:cxn modelId="{E2A8BA53-5D16-4C82-8DF6-81E3078FB6C8}" type="presOf" srcId="{FBADBEEA-7707-4BD5-B2B4-0FFEE12CD702}" destId="{A2E4C483-15EF-47EC-8CD6-24B1594B57A1}" srcOrd="0" destOrd="0" presId="urn:microsoft.com/office/officeart/2005/8/layout/lProcess2"/>
    <dgm:cxn modelId="{DC99917C-2E7F-4328-9992-92F09D0C66F6}" srcId="{4E83218C-5F0C-4D41-828A-316FE11B2013}" destId="{53384483-1EC2-451D-900E-83C229945A34}" srcOrd="1" destOrd="0" parTransId="{074F623F-69A9-481E-89E1-D723CE90C17F}" sibTransId="{2CD140E4-5E2A-4573-8C56-9C522F560D2C}"/>
    <dgm:cxn modelId="{7B5F478F-D580-44B4-B92B-D6C8FCADC5AC}" type="presOf" srcId="{FBADBEEA-7707-4BD5-B2B4-0FFEE12CD702}" destId="{16936457-16B0-4706-86E7-6F56FCF8764A}" srcOrd="1" destOrd="0" presId="urn:microsoft.com/office/officeart/2005/8/layout/lProcess2"/>
    <dgm:cxn modelId="{69E61CA4-2F60-4E3E-AC5A-42C9BA63A670}" srcId="{FBADBEEA-7707-4BD5-B2B4-0FFEE12CD702}" destId="{744467A6-6B54-4B2B-8D19-432570F2A060}" srcOrd="2" destOrd="0" parTransId="{F73A66C0-5AB3-4233-8608-BDAD28028DEA}" sibTransId="{6D1F372F-6B8D-4C07-9AC0-F2538CB2FB65}"/>
    <dgm:cxn modelId="{23C396B2-6BB6-4675-A36A-97189BEC1CB2}" type="presOf" srcId="{53384483-1EC2-451D-900E-83C229945A34}" destId="{70D01764-F2CD-42AB-A2B7-63D544907EB6}" srcOrd="0" destOrd="0" presId="urn:microsoft.com/office/officeart/2005/8/layout/lProcess2"/>
    <dgm:cxn modelId="{96720BBF-1BE5-48ED-96CD-C8CE7EC7F2C3}" type="presOf" srcId="{53384483-1EC2-451D-900E-83C229945A34}" destId="{03A84911-0236-48EE-8790-10BE506BA85C}" srcOrd="1" destOrd="0" presId="urn:microsoft.com/office/officeart/2005/8/layout/lProcess2"/>
    <dgm:cxn modelId="{AA62D1D0-CB21-499E-BA46-A2A93040FECB}" srcId="{4E83218C-5F0C-4D41-828A-316FE11B2013}" destId="{FBADBEEA-7707-4BD5-B2B4-0FFEE12CD702}" srcOrd="0" destOrd="0" parTransId="{454610F9-8A5B-4D50-A021-EEBC87754457}" sibTransId="{4BC5C361-D800-4BFC-AFCD-3E6D2F057299}"/>
    <dgm:cxn modelId="{5B851BE1-C4CF-4ACD-9008-534A31D0C340}" srcId="{53384483-1EC2-451D-900E-83C229945A34}" destId="{F6253E69-526C-468B-B4DE-B8695168F3FA}" srcOrd="1" destOrd="0" parTransId="{07F30A48-FBD3-4F02-A69B-ECEF1AB4B2CF}" sibTransId="{EBAA79E8-FE6D-4B69-AC10-DAF7BF2B8000}"/>
    <dgm:cxn modelId="{BC40E3F5-97AA-49E9-A0BF-0F4B308CF82A}" srcId="{FBADBEEA-7707-4BD5-B2B4-0FFEE12CD702}" destId="{3D54CF6B-A550-42BA-9ED2-AC9813BEF993}" srcOrd="0" destOrd="0" parTransId="{47DE9E7B-B0FF-4D8A-B5D9-A3DADAEA8B86}" sibTransId="{AC8D4DAE-4714-48D1-9D96-A7585F6FE6F9}"/>
    <dgm:cxn modelId="{CFDC2A35-79EC-43A1-896F-B1F2CA744F3D}" type="presParOf" srcId="{7EC3E139-8F8F-4F0D-82B4-2C915A7E30B0}" destId="{7FB078AB-DA4E-4BC2-BE5D-37B3E590A994}" srcOrd="0" destOrd="0" presId="urn:microsoft.com/office/officeart/2005/8/layout/lProcess2"/>
    <dgm:cxn modelId="{55435824-22E5-4FA1-84DB-22C1BCB8DFC2}" type="presParOf" srcId="{7FB078AB-DA4E-4BC2-BE5D-37B3E590A994}" destId="{A2E4C483-15EF-47EC-8CD6-24B1594B57A1}" srcOrd="0" destOrd="0" presId="urn:microsoft.com/office/officeart/2005/8/layout/lProcess2"/>
    <dgm:cxn modelId="{7599675F-4B5F-43F5-BA07-CCEE8C151810}" type="presParOf" srcId="{7FB078AB-DA4E-4BC2-BE5D-37B3E590A994}" destId="{16936457-16B0-4706-86E7-6F56FCF8764A}" srcOrd="1" destOrd="0" presId="urn:microsoft.com/office/officeart/2005/8/layout/lProcess2"/>
    <dgm:cxn modelId="{3645050A-9EFB-4222-9B08-CD895804BF0F}" type="presParOf" srcId="{7FB078AB-DA4E-4BC2-BE5D-37B3E590A994}" destId="{34173A6C-BC25-4899-B5A1-AE8401B22AB7}" srcOrd="2" destOrd="0" presId="urn:microsoft.com/office/officeart/2005/8/layout/lProcess2"/>
    <dgm:cxn modelId="{3ECFE909-2457-4505-A495-91F2C9DBC8E1}" type="presParOf" srcId="{34173A6C-BC25-4899-B5A1-AE8401B22AB7}" destId="{91639931-CF4D-4BD0-B0F3-9CC28C3F2B01}" srcOrd="0" destOrd="0" presId="urn:microsoft.com/office/officeart/2005/8/layout/lProcess2"/>
    <dgm:cxn modelId="{1DC82FE9-AE3B-442D-890C-FC06F4164C96}" type="presParOf" srcId="{91639931-CF4D-4BD0-B0F3-9CC28C3F2B01}" destId="{560E92F0-A6C1-4374-B294-CC572D02EDDB}" srcOrd="0" destOrd="0" presId="urn:microsoft.com/office/officeart/2005/8/layout/lProcess2"/>
    <dgm:cxn modelId="{879ABC7A-7120-4E96-8ABB-87B906472F1D}" type="presParOf" srcId="{91639931-CF4D-4BD0-B0F3-9CC28C3F2B01}" destId="{F522ED96-318C-48DA-B953-D1A41C9FBBE9}" srcOrd="1" destOrd="0" presId="urn:microsoft.com/office/officeart/2005/8/layout/lProcess2"/>
    <dgm:cxn modelId="{0D686FDA-25F6-4629-AE08-63EFFE6B0EF6}" type="presParOf" srcId="{91639931-CF4D-4BD0-B0F3-9CC28C3F2B01}" destId="{61EC0E56-52C2-4369-B76E-C609ADC61272}" srcOrd="2" destOrd="0" presId="urn:microsoft.com/office/officeart/2005/8/layout/lProcess2"/>
    <dgm:cxn modelId="{EA227B8E-5BF3-41F2-BB43-619FF1601816}" type="presParOf" srcId="{91639931-CF4D-4BD0-B0F3-9CC28C3F2B01}" destId="{3CDD2AF7-CF3D-4897-8B08-5FAD33817536}" srcOrd="3" destOrd="0" presId="urn:microsoft.com/office/officeart/2005/8/layout/lProcess2"/>
    <dgm:cxn modelId="{29157916-30D7-4129-9F3D-1A7DFD879102}" type="presParOf" srcId="{91639931-CF4D-4BD0-B0F3-9CC28C3F2B01}" destId="{E5070811-066C-4B43-97B0-11CA1786782A}" srcOrd="4" destOrd="0" presId="urn:microsoft.com/office/officeart/2005/8/layout/lProcess2"/>
    <dgm:cxn modelId="{F34059E5-4474-465A-BB79-934F5F28722B}" type="presParOf" srcId="{7EC3E139-8F8F-4F0D-82B4-2C915A7E30B0}" destId="{9B745BE0-6AC1-465D-B17E-6B8059764774}" srcOrd="1" destOrd="0" presId="urn:microsoft.com/office/officeart/2005/8/layout/lProcess2"/>
    <dgm:cxn modelId="{6E37189E-254C-4DFF-9E67-70C4BA8247AC}" type="presParOf" srcId="{7EC3E139-8F8F-4F0D-82B4-2C915A7E30B0}" destId="{17ACDD44-3A92-46DC-824E-A03D843A3BC4}" srcOrd="2" destOrd="0" presId="urn:microsoft.com/office/officeart/2005/8/layout/lProcess2"/>
    <dgm:cxn modelId="{0FC1B7C5-3E5B-471F-8CAE-AD272964D633}" type="presParOf" srcId="{17ACDD44-3A92-46DC-824E-A03D843A3BC4}" destId="{70D01764-F2CD-42AB-A2B7-63D544907EB6}" srcOrd="0" destOrd="0" presId="urn:microsoft.com/office/officeart/2005/8/layout/lProcess2"/>
    <dgm:cxn modelId="{B7F11647-F0A5-49C1-9665-9490515F64B1}" type="presParOf" srcId="{17ACDD44-3A92-46DC-824E-A03D843A3BC4}" destId="{03A84911-0236-48EE-8790-10BE506BA85C}" srcOrd="1" destOrd="0" presId="urn:microsoft.com/office/officeart/2005/8/layout/lProcess2"/>
    <dgm:cxn modelId="{EDFA4A7D-371B-42AF-A25C-B9AC49AD09EF}" type="presParOf" srcId="{17ACDD44-3A92-46DC-824E-A03D843A3BC4}" destId="{5A282CC1-A472-48A2-8F57-94BF4F3A6C88}" srcOrd="2" destOrd="0" presId="urn:microsoft.com/office/officeart/2005/8/layout/lProcess2"/>
    <dgm:cxn modelId="{3AF0B040-5512-43CE-A4C8-7C3A0918647A}" type="presParOf" srcId="{5A282CC1-A472-48A2-8F57-94BF4F3A6C88}" destId="{5EB06594-08D4-4C80-A68B-23938BA7A8A4}" srcOrd="0" destOrd="0" presId="urn:microsoft.com/office/officeart/2005/8/layout/lProcess2"/>
    <dgm:cxn modelId="{5955C4D5-3129-4430-885F-46DFCD861A55}" type="presParOf" srcId="{5EB06594-08D4-4C80-A68B-23938BA7A8A4}" destId="{B1B89E66-9D9A-44B5-B6B0-AB9DCBE6D68A}" srcOrd="0" destOrd="0" presId="urn:microsoft.com/office/officeart/2005/8/layout/lProcess2"/>
    <dgm:cxn modelId="{FBD9C055-2196-4640-8C95-49A5BCDE841F}" type="presParOf" srcId="{5EB06594-08D4-4C80-A68B-23938BA7A8A4}" destId="{0C13E5A4-04BC-4242-96AD-B6319E48010A}" srcOrd="1" destOrd="0" presId="urn:microsoft.com/office/officeart/2005/8/layout/lProcess2"/>
    <dgm:cxn modelId="{CBEC85F2-52E7-4D74-A603-D83C6E85C79E}" type="presParOf" srcId="{5EB06594-08D4-4C80-A68B-23938BA7A8A4}" destId="{006582B6-43DA-4EF5-8879-4D317FC4EE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3F882-F713-47B5-BD81-0C8C6C4778CE}">
      <dsp:nvSpPr>
        <dsp:cNvPr id="0" name=""/>
        <dsp:cNvSpPr/>
      </dsp:nvSpPr>
      <dsp:spPr>
        <a:xfrm>
          <a:off x="760" y="177139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Swallowing air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moves to the surface</a:t>
          </a:r>
        </a:p>
      </dsp:txBody>
      <dsp:txXfrm>
        <a:off x="760" y="177139"/>
        <a:ext cx="2965561" cy="1779337"/>
      </dsp:txXfrm>
    </dsp:sp>
    <dsp:sp modelId="{7AE4A057-5496-46E7-BF75-34C08C2B5382}">
      <dsp:nvSpPr>
        <dsp:cNvPr id="0" name=""/>
        <dsp:cNvSpPr/>
      </dsp:nvSpPr>
      <dsp:spPr>
        <a:xfrm>
          <a:off x="3262878" y="177139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Feeding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aggregation near the surface (sharks)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Indian queue (mantas)</a:t>
          </a:r>
        </a:p>
      </dsp:txBody>
      <dsp:txXfrm>
        <a:off x="3262878" y="177139"/>
        <a:ext cx="2965561" cy="1779337"/>
      </dsp:txXfrm>
    </dsp:sp>
    <dsp:sp modelId="{B2ADB4BB-29DD-489B-8B74-3FA817E3AB22}">
      <dsp:nvSpPr>
        <dsp:cNvPr id="0" name=""/>
        <dsp:cNvSpPr/>
      </dsp:nvSpPr>
      <dsp:spPr>
        <a:xfrm>
          <a:off x="760" y="2253033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Lack of interest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not interested in food during feeding period</a:t>
          </a:r>
        </a:p>
      </dsp:txBody>
      <dsp:txXfrm>
        <a:off x="760" y="2253033"/>
        <a:ext cx="2965561" cy="1779337"/>
      </dsp:txXfrm>
    </dsp:sp>
    <dsp:sp modelId="{EF7B6031-5121-4B12-BA70-05CBDCB12D4A}">
      <dsp:nvSpPr>
        <dsp:cNvPr id="0" name=""/>
        <dsp:cNvSpPr/>
      </dsp:nvSpPr>
      <dsp:spPr>
        <a:xfrm>
          <a:off x="3262878" y="2253033"/>
          <a:ext cx="2965561" cy="177933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Abnormal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velocity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direction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spatial zone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motion shape</a:t>
          </a:r>
        </a:p>
      </dsp:txBody>
      <dsp:txXfrm>
        <a:off x="3262878" y="2253033"/>
        <a:ext cx="2965561" cy="1779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4C483-15EF-47EC-8CD6-24B1594B57A1}">
      <dsp:nvSpPr>
        <dsp:cNvPr id="0" name=""/>
        <dsp:cNvSpPr/>
      </dsp:nvSpPr>
      <dsp:spPr>
        <a:xfrm>
          <a:off x="2991" y="0"/>
          <a:ext cx="2877308" cy="33530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“Video based live tracking of fishes in tanks”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José Castelo (2019/2020) </a:t>
          </a:r>
        </a:p>
      </dsp:txBody>
      <dsp:txXfrm>
        <a:off x="2991" y="0"/>
        <a:ext cx="2877308" cy="1005911"/>
      </dsp:txXfrm>
    </dsp:sp>
    <dsp:sp modelId="{560E92F0-A6C1-4374-B294-CC572D02EDDB}">
      <dsp:nvSpPr>
        <dsp:cNvPr id="0" name=""/>
        <dsp:cNvSpPr/>
      </dsp:nvSpPr>
      <dsp:spPr>
        <a:xfrm>
          <a:off x="290721" y="1006198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Detection</a:t>
          </a:r>
          <a:r>
            <a:rPr lang="en-US" sz="1800" kern="1200" dirty="0"/>
            <a:t>: background subtraction</a:t>
          </a:r>
        </a:p>
      </dsp:txBody>
      <dsp:txXfrm>
        <a:off x="310015" y="1025492"/>
        <a:ext cx="2263259" cy="620149"/>
      </dsp:txXfrm>
    </dsp:sp>
    <dsp:sp modelId="{61EC0E56-52C2-4369-B76E-C609ADC61272}">
      <dsp:nvSpPr>
        <dsp:cNvPr id="0" name=""/>
        <dsp:cNvSpPr/>
      </dsp:nvSpPr>
      <dsp:spPr>
        <a:xfrm>
          <a:off x="290721" y="1766280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Tracking</a:t>
          </a:r>
          <a:r>
            <a:rPr lang="en-US" sz="1800" kern="1200" dirty="0"/>
            <a:t>: position and color</a:t>
          </a:r>
        </a:p>
      </dsp:txBody>
      <dsp:txXfrm>
        <a:off x="310015" y="1785574"/>
        <a:ext cx="2263259" cy="620149"/>
      </dsp:txXfrm>
    </dsp:sp>
    <dsp:sp modelId="{E5070811-066C-4B43-97B0-11CA1786782A}">
      <dsp:nvSpPr>
        <dsp:cNvPr id="0" name=""/>
        <dsp:cNvSpPr/>
      </dsp:nvSpPr>
      <dsp:spPr>
        <a:xfrm>
          <a:off x="290721" y="2526362"/>
          <a:ext cx="2301847" cy="6587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Classification</a:t>
          </a:r>
          <a:r>
            <a:rPr lang="en-US" sz="1800" kern="1200" dirty="0"/>
            <a:t>: color histogram or HOG</a:t>
          </a:r>
        </a:p>
      </dsp:txBody>
      <dsp:txXfrm>
        <a:off x="310015" y="2545656"/>
        <a:ext cx="2263259" cy="620149"/>
      </dsp:txXfrm>
    </dsp:sp>
    <dsp:sp modelId="{70D01764-F2CD-42AB-A2B7-63D544907EB6}">
      <dsp:nvSpPr>
        <dsp:cNvPr id="0" name=""/>
        <dsp:cNvSpPr/>
      </dsp:nvSpPr>
      <dsp:spPr>
        <a:xfrm>
          <a:off x="3096098" y="0"/>
          <a:ext cx="2877308" cy="33530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“Tracking animals in underwater videos”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João Santos (2020/2021) </a:t>
          </a:r>
        </a:p>
      </dsp:txBody>
      <dsp:txXfrm>
        <a:off x="3096098" y="0"/>
        <a:ext cx="2877308" cy="1005911"/>
      </dsp:txXfrm>
    </dsp:sp>
    <dsp:sp modelId="{B1B89E66-9D9A-44B5-B6B0-AB9DCBE6D68A}">
      <dsp:nvSpPr>
        <dsp:cNvPr id="0" name=""/>
        <dsp:cNvSpPr/>
      </dsp:nvSpPr>
      <dsp:spPr>
        <a:xfrm>
          <a:off x="3383828" y="1006894"/>
          <a:ext cx="2301847" cy="1010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Detection</a:t>
          </a:r>
          <a:r>
            <a:rPr lang="en-US" sz="1800" kern="1200" dirty="0"/>
            <a:t>: comparison of several techniques</a:t>
          </a:r>
        </a:p>
      </dsp:txBody>
      <dsp:txXfrm>
        <a:off x="3413439" y="1036505"/>
        <a:ext cx="2242625" cy="951765"/>
      </dsp:txXfrm>
    </dsp:sp>
    <dsp:sp modelId="{006582B6-43DA-4EF5-8879-4D317FC4EE05}">
      <dsp:nvSpPr>
        <dsp:cNvPr id="0" name=""/>
        <dsp:cNvSpPr/>
      </dsp:nvSpPr>
      <dsp:spPr>
        <a:xfrm>
          <a:off x="3383828" y="2173417"/>
          <a:ext cx="2301847" cy="1010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Tracking</a:t>
          </a:r>
          <a:r>
            <a:rPr lang="en-US" sz="1800" kern="1200" dirty="0"/>
            <a:t>: color history, temporary track, motion prediction</a:t>
          </a:r>
        </a:p>
      </dsp:txBody>
      <dsp:txXfrm>
        <a:off x="3413439" y="2203028"/>
        <a:ext cx="2242625" cy="951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F18C6-EEB3-410C-9CDF-8B1938E28BD5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C55D8-5BF9-4F6C-A395-F3617EC12F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8453327-F889-43E5-8A8C-8D53321A18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D1CAAF3-3DE7-44B8-9729-8417DE22AD27}" type="slidenum">
              <a:t>1</a:t>
            </a:fld>
            <a:endParaRPr lang="pt-PT"/>
          </a:p>
        </p:txBody>
      </p:sp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C65A628-AD74-4A7F-8649-DA893322E8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EE2E178-8CC3-4190-8B53-6BB3FAE267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9FF-F35D-45DC-B262-4F67F890B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3F7D37-3374-4431-B47B-B6C170DE2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CD8E17-9DF9-4DD8-A65B-8AC7D82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32D9-943D-4540-B2E8-C8C09C4FA77E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ED5D36-22F1-4912-A6D4-D953386A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97EB76-2CFA-4213-BAB6-10D96925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4205B-0BAB-4755-A943-6205ED52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7567FBE-7BC5-42D1-BBC4-690AEDA4D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6CC06A-3C79-4346-8E29-4DE5D599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0419-FEE7-43D8-9155-085C9D8E5DC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A88736-EFF4-4DCD-A802-0169029B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7E6939-1397-4989-94CF-976BA25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C555C-E151-4D39-8CD9-196C0CFFD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1C2725-8101-451A-A58D-F1E05B4B4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169315-2D0C-4695-826C-8942F453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3E51-BDA5-4726-B9C0-F40D6A0ACD4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93A72D-C99F-4BA5-B9AB-09958243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C705A8-F4D9-497C-87D9-FB7584B8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5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604DE-1361-469D-9E05-A00FF515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E4D369-0AC3-409E-8BE7-5297A55F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19D40E-4447-4127-8B9B-12E9F816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F4F0-590E-4E1F-BAB8-8A8ED4451C1D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1B9AD9-F25A-4459-943C-FE39225C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DB07E-387A-44F0-B8F8-F31CDB8A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0474FE-E2CA-43B9-863A-73A74596CF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54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A4A20-B85F-4256-A34B-F13105DA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05D281-6BAC-45AF-8E3E-EE71552ED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0BC5441-79B1-43B3-A552-E8E1D9B4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13EC-7DBF-4104-A443-6D4398F77983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3F7799D-DF1F-4FEA-A19B-9EB5FD1A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CF0102-5E2B-48CD-BE2F-535E29F5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0950C-269F-41F7-9209-4A9FD453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CC8FC3-1666-4F72-AF7D-E75F34449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9F3BC21-56B4-4957-AF59-AF32DA094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8D25DD-82B3-4FC0-8344-A5EBF2FE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4EC8C-D3E3-4A31-8E35-777E3A4E524E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3350556-15AB-490B-AB69-B28C4D1F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1F0A12-0BAE-48CB-8888-038E10CC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E7C14-C3D0-47B4-892B-3F2299EC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ABC5B06-A106-47DD-9967-99BE980E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53347E8-984C-4970-BC2A-399C390FF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90596AA-ED60-4B6B-B170-3E456456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CF3E8EF-E0E0-4341-A2FF-AB595F75F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972DD0B-E3C4-4D98-86D5-AA653915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F763-A89F-41FA-86AE-F173A9C81319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F8F3FA8-0FF0-49AC-B493-330A636B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246EEAD-E10A-4F2B-BF17-BCC5CF5C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27C39-2052-4CF2-A1FD-D4AA7E99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D860B8-6F71-4345-9C40-F5BA8278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C580-F47C-4C97-91CB-20F7B4AF1EDF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4E2EBE2-7068-4789-9797-E60B1855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C61E0F-3B41-448F-BB9A-B4F48741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5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2EC9E32-5B36-4C2B-9BA7-75216696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BCADA-653F-46E2-8AF9-A19BA2DA02F7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6849DB0-635D-4D7C-94C3-9C069CE8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56C3C-DE0E-4477-B43B-2F3505BA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A9EEE2-00FF-4771-8F9F-8EE076DA3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27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DF114-1A37-4E70-83F1-9680792B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D37927-60C0-44C7-BC47-9E491706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E62F528-DFBE-45F8-9803-50D7539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AAA543-4A78-41C3-B44A-1E320E4D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33620-70F2-421C-93C2-60FD7E3590F2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B215A1-05D5-4F56-A303-490D2824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24A69C-CB19-4D29-AA37-93B6A4F0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2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8C49F-6F23-4669-B3A8-A8313E53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12247F0-C9D7-4D4A-9711-563766213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EE4F861-2B10-4109-9C33-6CECFDC95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6FD357-B5A4-436D-9F9A-E19C1B02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41B8-FC45-4990-BD0D-B8EBBA199FD2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DC31FF0-9A33-48B9-B24E-131E1542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B334380-1226-4C1E-B834-D634BB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1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14E3FE24-CAEE-4F57-A5CF-A45D461D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105D50-1923-45F5-BAF2-F89E62A0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033E61-A70D-4033-919A-BC67B129A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479BA-9A33-44D5-92CD-2E04C7039635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B553AC-227B-4D01-BCBB-B29142A3D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5F0A95-C027-4D6B-9CAB-B1293572F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19FD3-6C3F-409B-B433-8D07866970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ACCFB-9DA0-41A0-BC02-1CF96A3C1B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2678" y="1206455"/>
            <a:ext cx="10971300" cy="1144631"/>
          </a:xfrm>
        </p:spPr>
        <p:txBody>
          <a:bodyPr/>
          <a:lstStyle/>
          <a:p>
            <a:pPr lvl="0" algn="ctr"/>
            <a:r>
              <a:rPr lang="en-US" dirty="0"/>
              <a:t>Fish Behavior Detection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7AC4A1-500F-4BD3-B058-95241012EE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83910" y="4693899"/>
            <a:ext cx="10971300" cy="1923972"/>
          </a:xfrm>
        </p:spPr>
        <p:txBody>
          <a:bodyPr anchor="ctr"/>
          <a:lstStyle/>
          <a:p>
            <a:pPr lvl="0" algn="ctr">
              <a:buNone/>
            </a:pPr>
            <a:r>
              <a:rPr lang="pt-PT" sz="2419" dirty="0"/>
              <a:t>Gonçalo Adolfo</a:t>
            </a:r>
          </a:p>
          <a:p>
            <a:pPr lvl="0" algn="ctr">
              <a:buNone/>
            </a:pPr>
            <a:r>
              <a:rPr lang="en-US" sz="2419" dirty="0"/>
              <a:t>Teachers Alexandre Bernardino and </a:t>
            </a:r>
            <a:r>
              <a:rPr lang="en-US" sz="2419" dirty="0" err="1"/>
              <a:t>H.Sofia</a:t>
            </a:r>
            <a:r>
              <a:rPr lang="en-US" sz="2419" dirty="0"/>
              <a:t> Pinto</a:t>
            </a:r>
          </a:p>
          <a:p>
            <a:pPr lvl="0" algn="ctr">
              <a:buNone/>
            </a:pPr>
            <a:r>
              <a:rPr lang="pt-PT" sz="2419" dirty="0"/>
              <a:t>Instituto Superior Técnico, Universidade de Lisboa</a:t>
            </a:r>
          </a:p>
        </p:txBody>
      </p:sp>
      <p:pic>
        <p:nvPicPr>
          <p:cNvPr id="4" name="Imagem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74A302-FFA6-40F4-83C5-B9AE7E18F2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6265" t="29130" r="26872" b="31538"/>
          <a:stretch>
            <a:fillRect/>
          </a:stretch>
        </p:blipFill>
        <p:spPr>
          <a:xfrm>
            <a:off x="214" y="0"/>
            <a:ext cx="1148549" cy="82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13" descr="Fish">
            <a:extLst>
              <a:ext uri="{FF2B5EF4-FFF2-40B4-BE49-F238E27FC236}">
                <a16:creationId xmlns:a16="http://schemas.microsoft.com/office/drawing/2014/main" id="{67AE44F7-CEF5-4087-B814-52195E11EDD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63618" y="2351086"/>
            <a:ext cx="2264009" cy="226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/>
              <a:t>Linear </a:t>
            </a:r>
            <a:r>
              <a:rPr lang="pt-PT" dirty="0" err="1"/>
              <a:t>vs</a:t>
            </a:r>
            <a:r>
              <a:rPr lang="pt-PT" dirty="0"/>
              <a:t> Newton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3C96CC9-4999-4F0D-AB58-F47D15FA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766191"/>
            <a:ext cx="5852172" cy="4197104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2C574B9-EBD4-4D5F-99DA-ACA3388F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87" y="1766191"/>
            <a:ext cx="5852172" cy="41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Interpolation</a:t>
            </a:r>
            <a:r>
              <a:rPr lang="pt-PT" dirty="0"/>
              <a:t> </a:t>
            </a:r>
            <a:r>
              <a:rPr lang="pt-PT" dirty="0" err="1"/>
              <a:t>example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interpolation-example2">
            <a:hlinkClick r:id="" action="ppaction://media"/>
            <a:extLst>
              <a:ext uri="{FF2B5EF4-FFF2-40B4-BE49-F238E27FC236}">
                <a16:creationId xmlns:a16="http://schemas.microsoft.com/office/drawing/2014/main" id="{8D32C4AE-254D-4F9B-86D7-27D80E88A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376" y="2011200"/>
            <a:ext cx="5785247" cy="38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Filtering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0B5E5A-5F39-4A3F-9FE8-5C7674A7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0" y="2057400"/>
            <a:ext cx="25527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6C63B1-89A0-41B3-8352-0E44614C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50" y="4048534"/>
            <a:ext cx="2505075" cy="139065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1585F41-388D-4567-9D89-A1EBC814F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34" y="1482858"/>
            <a:ext cx="9285290" cy="44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9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Segmentation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DD3DF57-1523-41A2-B3A8-6FBD4D29A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852172" cy="419710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38D9C66-4886-4BB4-B48C-0AE52972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72" y="1690688"/>
            <a:ext cx="5852172" cy="41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5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Segmentation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segmentation-example">
            <a:hlinkClick r:id="" action="ppaction://media"/>
            <a:extLst>
              <a:ext uri="{FF2B5EF4-FFF2-40B4-BE49-F238E27FC236}">
                <a16:creationId xmlns:a16="http://schemas.microsoft.com/office/drawing/2014/main" id="{9BB0905A-F3FA-4E7F-91D2-1AEF5DAAC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5456" y="1408633"/>
            <a:ext cx="7626364" cy="50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8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Behaviors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388FE-D027-4C5D-90B9-9095F58A64FF}"/>
              </a:ext>
            </a:extLst>
          </p:cNvPr>
          <p:cNvSpPr/>
          <p:nvPr/>
        </p:nvSpPr>
        <p:spPr>
          <a:xfrm>
            <a:off x="598370" y="2869038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Moments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interest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83557-1414-4B54-BDD6-A61801A4B149}"/>
              </a:ext>
            </a:extLst>
          </p:cNvPr>
          <p:cNvSpPr/>
          <p:nvPr/>
        </p:nvSpPr>
        <p:spPr>
          <a:xfrm>
            <a:off x="4545290" y="2869038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Anomalies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44658-8C71-49F8-AADB-EF50F8AD3232}"/>
              </a:ext>
            </a:extLst>
          </p:cNvPr>
          <p:cNvSpPr/>
          <p:nvPr/>
        </p:nvSpPr>
        <p:spPr>
          <a:xfrm>
            <a:off x="8610600" y="2869038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Feeding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34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2553-B89F-4863-83F7-63EB1186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Moments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- </a:t>
            </a:r>
            <a:r>
              <a:rPr lang="pt-PT" dirty="0" err="1"/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B338-5874-4F41-9948-B8E4095D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667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very static</a:t>
            </a:r>
          </a:p>
          <a:p>
            <a:r>
              <a:rPr lang="en-US" dirty="0"/>
              <a:t>direction sudden changes</a:t>
            </a:r>
          </a:p>
          <a:p>
            <a:r>
              <a:rPr lang="en-US" dirty="0"/>
              <a:t>speed sudden changes</a:t>
            </a:r>
          </a:p>
          <a:p>
            <a:r>
              <a:rPr lang="en-US" dirty="0"/>
              <a:t>high speed</a:t>
            </a:r>
          </a:p>
          <a:p>
            <a:r>
              <a:rPr lang="en-US" dirty="0"/>
              <a:t>too much direction changes</a:t>
            </a:r>
          </a:p>
          <a:p>
            <a:r>
              <a:rPr lang="en-US" dirty="0"/>
              <a:t>manta rays swimming on the bottom</a:t>
            </a:r>
          </a:p>
          <a:p>
            <a:r>
              <a:rPr lang="en-US" dirty="0"/>
              <a:t>sharks' aggregation</a:t>
            </a:r>
          </a:p>
          <a:p>
            <a:r>
              <a:rPr lang="en-US" dirty="0"/>
              <a:t>more than 3 manta rays swimming together</a:t>
            </a:r>
          </a:p>
          <a:p>
            <a:r>
              <a:rPr lang="en-US" dirty="0"/>
              <a:t>repetitive movements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64348-C61D-4A46-A7FA-A0B125EF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v2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C2DCEC5-3824-4D43-8190-52DBA0C13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7267" y="2102177"/>
            <a:ext cx="6166502" cy="34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4F63-D7BA-42D1-B1F0-C0E9B649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E6FD-D9B5-4A83-9EBF-31D974AE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Velocity, Acceleration and Turning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Curvature Scale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Centered Distance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“Pass by”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Normalized bounding 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B874B-9EF8-477E-9F35-14D142B2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5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49E1-95BA-46EE-B126-26E26F1C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Moments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– rule </a:t>
            </a:r>
            <a:r>
              <a:rPr lang="pt-PT" dirty="0" err="1"/>
              <a:t>based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8404-2CAE-42F1-BCCD-A8609B0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D0B19-160E-4238-B34F-EF644915A1D0}"/>
              </a:ext>
            </a:extLst>
          </p:cNvPr>
          <p:cNvSpPr/>
          <p:nvPr/>
        </p:nvSpPr>
        <p:spPr>
          <a:xfrm>
            <a:off x="432062" y="2553739"/>
            <a:ext cx="1602557" cy="1848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PT" sz="2000" dirty="0"/>
              <a:t>Rule</a:t>
            </a:r>
          </a:p>
          <a:p>
            <a:endParaRPr lang="pt-PT" sz="2000" dirty="0"/>
          </a:p>
          <a:p>
            <a:pPr marL="285750" indent="-285750">
              <a:buFontTx/>
              <a:buChar char="-"/>
            </a:pPr>
            <a:r>
              <a:rPr lang="pt-PT" sz="2000" dirty="0" err="1"/>
              <a:t>Feature</a:t>
            </a:r>
            <a:endParaRPr lang="pt-PT" sz="2000" dirty="0"/>
          </a:p>
          <a:p>
            <a:pPr marL="285750" indent="-285750">
              <a:buFontTx/>
              <a:buChar char="-"/>
            </a:pPr>
            <a:r>
              <a:rPr lang="pt-PT" sz="2000" dirty="0" err="1"/>
              <a:t>Values</a:t>
            </a:r>
            <a:endParaRPr lang="pt-PT" sz="2000" dirty="0"/>
          </a:p>
          <a:p>
            <a:pPr marL="285750" indent="-285750">
              <a:buFontTx/>
              <a:buChar char="-"/>
            </a:pPr>
            <a:r>
              <a:rPr lang="pt-PT" sz="2000" dirty="0" err="1"/>
              <a:t>Duration</a:t>
            </a:r>
            <a:endParaRPr lang="pt-PT" sz="2000" dirty="0"/>
          </a:p>
          <a:p>
            <a:pPr marL="285750" indent="-285750" algn="ctr">
              <a:buFontTx/>
              <a:buChar char="-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0152B-2199-43C8-99D3-D8BD2164D888}"/>
              </a:ext>
            </a:extLst>
          </p:cNvPr>
          <p:cNvSpPr txBox="1"/>
          <p:nvPr/>
        </p:nvSpPr>
        <p:spPr>
          <a:xfrm>
            <a:off x="497264" y="5048552"/>
            <a:ext cx="153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E9661-0EAB-408F-839F-B94750E0C1AD}"/>
              </a:ext>
            </a:extLst>
          </p:cNvPr>
          <p:cNvSpPr/>
          <p:nvPr/>
        </p:nvSpPr>
        <p:spPr>
          <a:xfrm>
            <a:off x="3167406" y="2553739"/>
            <a:ext cx="2658359" cy="18485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Highlighter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B392FD-58A9-4F7D-89E6-CE1393E5324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034619" y="3478029"/>
            <a:ext cx="1132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B8531-B302-43B7-BFED-4E6262974D6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825765" y="3478029"/>
            <a:ext cx="716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92AA05F-5B3B-46E9-8377-8A8B0AD57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26" y="1731372"/>
            <a:ext cx="5388688" cy="38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0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49E1-95BA-46EE-B126-26E26F1C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Moments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–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8404-2CAE-42F1-BCCD-A8609B0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0E62-02FE-4DEC-ADAC-FD9B8F73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04" y="4996206"/>
            <a:ext cx="5767020" cy="1861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5E7C-14C8-4F46-914E-4FD46848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1" y="2248015"/>
            <a:ext cx="2505075" cy="139065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F3A82F1-AB55-4F19-83EB-CB8197C74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91" y="1260084"/>
            <a:ext cx="5019046" cy="3599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6F3E4-D6E1-479D-8818-F616CFA6B5D9}"/>
              </a:ext>
            </a:extLst>
          </p:cNvPr>
          <p:cNvSpPr txBox="1"/>
          <p:nvPr/>
        </p:nvSpPr>
        <p:spPr>
          <a:xfrm>
            <a:off x="9638123" y="2182719"/>
            <a:ext cx="171567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 err="1"/>
              <a:t>Mean</a:t>
            </a:r>
            <a:endParaRPr lang="pt-PT" dirty="0"/>
          </a:p>
          <a:p>
            <a:r>
              <a:rPr lang="pt-PT" dirty="0" err="1"/>
              <a:t>Median</a:t>
            </a:r>
            <a:endParaRPr lang="pt-PT" dirty="0"/>
          </a:p>
          <a:p>
            <a:r>
              <a:rPr lang="pt-PT" dirty="0"/>
              <a:t>Min</a:t>
            </a:r>
          </a:p>
          <a:p>
            <a:r>
              <a:rPr lang="pt-PT" dirty="0"/>
              <a:t>Max</a:t>
            </a:r>
          </a:p>
          <a:p>
            <a:r>
              <a:rPr lang="pt-PT" dirty="0" err="1"/>
              <a:t>Quartiles</a:t>
            </a:r>
            <a:endParaRPr lang="pt-PT" dirty="0"/>
          </a:p>
          <a:p>
            <a:r>
              <a:rPr lang="pt-PT" dirty="0"/>
              <a:t>Auto </a:t>
            </a:r>
            <a:r>
              <a:rPr lang="pt-PT" dirty="0" err="1"/>
              <a:t>correlation</a:t>
            </a:r>
            <a:endParaRPr lang="pt-PT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89019-566C-4A65-BA2F-7BAD8F2EF227}"/>
              </a:ext>
            </a:extLst>
          </p:cNvPr>
          <p:cNvCxnSpPr>
            <a:stCxn id="8" idx="3"/>
          </p:cNvCxnSpPr>
          <p:nvPr/>
        </p:nvCxnSpPr>
        <p:spPr>
          <a:xfrm>
            <a:off x="3005906" y="2943340"/>
            <a:ext cx="934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69933A-5A28-4C39-9BED-DA7F987CD23F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8831537" y="3059882"/>
            <a:ext cx="8065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6EDD7-61A7-4CB2-8EA6-6EC28E2E5BCB}"/>
              </a:ext>
            </a:extLst>
          </p:cNvPr>
          <p:cNvCxnSpPr>
            <a:stCxn id="9" idx="2"/>
            <a:endCxn id="5" idx="3"/>
          </p:cNvCxnSpPr>
          <p:nvPr/>
        </p:nvCxnSpPr>
        <p:spPr>
          <a:xfrm rot="5400000">
            <a:off x="8855714" y="4286855"/>
            <a:ext cx="1990058" cy="1290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09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717B0-9DB4-4BC2-AD0D-B80CE05B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2B32BD-72C0-4EF5-BDCC-5B04B199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E09285-2DA5-4E6D-AE6B-1788CC6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Motivation</a:t>
            </a:r>
            <a:r>
              <a:rPr lang="pt-PT" dirty="0"/>
              <a:t>/</a:t>
            </a:r>
            <a:r>
              <a:rPr lang="pt-PT" dirty="0" err="1"/>
              <a:t>goal</a:t>
            </a:r>
            <a:endParaRPr lang="pt-PT" dirty="0"/>
          </a:p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components</a:t>
            </a:r>
            <a:endParaRPr lang="pt-PT" dirty="0"/>
          </a:p>
          <a:p>
            <a:r>
              <a:rPr lang="pt-PT" dirty="0" err="1"/>
              <a:t>Trajectory</a:t>
            </a:r>
            <a:r>
              <a:rPr lang="pt-PT" dirty="0"/>
              <a:t> </a:t>
            </a:r>
            <a:r>
              <a:rPr lang="pt-PT" dirty="0" err="1"/>
              <a:t>pre-processing</a:t>
            </a:r>
            <a:endParaRPr lang="pt-PT" dirty="0"/>
          </a:p>
          <a:p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interesting</a:t>
            </a:r>
            <a:r>
              <a:rPr lang="pt-PT" dirty="0"/>
              <a:t> </a:t>
            </a:r>
            <a:r>
              <a:rPr lang="pt-PT" dirty="0" err="1"/>
              <a:t>moments</a:t>
            </a:r>
            <a:endParaRPr lang="pt-PT" dirty="0"/>
          </a:p>
          <a:p>
            <a:r>
              <a:rPr lang="pt-PT" dirty="0" err="1"/>
              <a:t>Anomaly</a:t>
            </a:r>
            <a:r>
              <a:rPr lang="pt-PT" dirty="0"/>
              <a:t> </a:t>
            </a:r>
            <a:r>
              <a:rPr lang="pt-PT" dirty="0" err="1"/>
              <a:t>detection</a:t>
            </a:r>
            <a:endParaRPr lang="pt-PT" dirty="0"/>
          </a:p>
          <a:p>
            <a:r>
              <a:rPr lang="pt-PT" dirty="0" err="1"/>
              <a:t>Feeding</a:t>
            </a:r>
            <a:r>
              <a:rPr lang="pt-PT" dirty="0"/>
              <a:t> </a:t>
            </a:r>
          </a:p>
          <a:p>
            <a:r>
              <a:rPr lang="pt-PT" dirty="0"/>
              <a:t>Next steps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5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49E1-95BA-46EE-B126-26E26F1C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Moments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–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8404-2CAE-42F1-BCCD-A8609B0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FD5AD8C-91C1-4244-97C9-01D7A535E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" r="7669" b="-1"/>
          <a:stretch/>
        </p:blipFill>
        <p:spPr>
          <a:xfrm>
            <a:off x="5655918" y="2243579"/>
            <a:ext cx="6536082" cy="3305413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17AAC9C-38BC-4854-AFC8-08D5F9914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3773" r="7484"/>
          <a:stretch/>
        </p:blipFill>
        <p:spPr>
          <a:xfrm>
            <a:off x="131811" y="2243578"/>
            <a:ext cx="5741088" cy="29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49E1-95BA-46EE-B126-26E26F1C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Moments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–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8404-2CAE-42F1-BCCD-A8609B0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880B50C-F972-479C-B435-8ED643BA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9" y="1924967"/>
            <a:ext cx="5852172" cy="419710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3C6BB9C-AD22-4CDC-8B47-5B07A6B0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4967"/>
            <a:ext cx="5852172" cy="41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AD66-DA25-406A-963D-A6387A7D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Anomaly</a:t>
            </a:r>
            <a:r>
              <a:rPr lang="pt-PT" dirty="0"/>
              <a:t> </a:t>
            </a:r>
            <a:r>
              <a:rPr lang="pt-PT" dirty="0" err="1"/>
              <a:t>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3B08B-A78E-445E-8090-CDC388D6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FD9A4-F4FB-420E-8447-1450F5FF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97" y="1758811"/>
            <a:ext cx="6126171" cy="44600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B0009F4-8925-42A6-8EE7-248C6FCA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" y="1890287"/>
            <a:ext cx="5852172" cy="41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AD66-DA25-406A-963D-A6387A7D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Anomaly</a:t>
            </a:r>
            <a:r>
              <a:rPr lang="pt-PT" dirty="0"/>
              <a:t> </a:t>
            </a:r>
            <a:r>
              <a:rPr lang="pt-PT" dirty="0" err="1"/>
              <a:t>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3B08B-A78E-445E-8090-CDC388D6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9A2FF-A2F6-43F1-9E56-661168A8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7" y="1897865"/>
            <a:ext cx="5039033" cy="364404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6683031-51CB-43F8-9FF2-25C284371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62" y="1690688"/>
            <a:ext cx="6231178" cy="44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9A16-E036-4F41-A4F6-ABACC639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Feeding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4438A-8031-48CD-BD9C-8386400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1724C-041E-4439-B553-A9739658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77" y="1819372"/>
            <a:ext cx="6082423" cy="4310734"/>
          </a:xfrm>
          <a:prstGeom prst="rect">
            <a:avLst/>
          </a:prstGeom>
        </p:spPr>
      </p:pic>
      <p:pic>
        <p:nvPicPr>
          <p:cNvPr id="8" name="Picture 7" descr="Screenshot of a video game&#10;&#10;Description automatically generated">
            <a:extLst>
              <a:ext uri="{FF2B5EF4-FFF2-40B4-BE49-F238E27FC236}">
                <a16:creationId xmlns:a16="http://schemas.microsoft.com/office/drawing/2014/main" id="{701A70B1-0DE7-43C0-BBCD-0CABD26E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" y="1819372"/>
            <a:ext cx="6074472" cy="43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7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/>
              <a:t>Next steps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B7159F-54AD-4218-BCF4-E1F3A6C6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Anomaly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algorithms</a:t>
            </a:r>
            <a:r>
              <a:rPr lang="pt-PT" dirty="0"/>
              <a:t>: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fields</a:t>
            </a:r>
            <a:endParaRPr lang="pt-PT" dirty="0"/>
          </a:p>
          <a:p>
            <a:endParaRPr lang="pt-PT" dirty="0"/>
          </a:p>
          <a:p>
            <a:r>
              <a:rPr lang="en-US" dirty="0"/>
              <a:t>Segments classification</a:t>
            </a:r>
          </a:p>
          <a:p>
            <a:endParaRPr lang="en-US" dirty="0"/>
          </a:p>
          <a:p>
            <a:r>
              <a:rPr lang="en-US" dirty="0"/>
              <a:t>System pipeline: server, workers, database, services, web application </a:t>
            </a:r>
          </a:p>
        </p:txBody>
      </p:sp>
    </p:spTree>
    <p:extLst>
      <p:ext uri="{BB962C8B-B14F-4D97-AF65-F5344CB8AC3E}">
        <p14:creationId xmlns:p14="http://schemas.microsoft.com/office/powerpoint/2010/main" val="13488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3</a:t>
            </a:fld>
            <a:endParaRPr lang="en-US" dirty="0"/>
          </a:p>
        </p:txBody>
      </p:sp>
      <p:pic>
        <p:nvPicPr>
          <p:cNvPr id="32" name="Imagem 31" descr="Uma imagem com peixe, tubarão, fundo do oceano&#10;&#10;Descrição gerada automaticamente">
            <a:extLst>
              <a:ext uri="{FF2B5EF4-FFF2-40B4-BE49-F238E27FC236}">
                <a16:creationId xmlns:a16="http://schemas.microsoft.com/office/drawing/2014/main" id="{F9F5EB01-3803-4D9F-906F-710A2A78B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51" y="4130730"/>
            <a:ext cx="4032941" cy="1882039"/>
          </a:xfrm>
          <a:prstGeom prst="rect">
            <a:avLst/>
          </a:prstGeom>
        </p:spPr>
      </p:pic>
      <p:pic>
        <p:nvPicPr>
          <p:cNvPr id="34" name="Imagem 33" descr="Uma imagem com água, desporto aquático, natação&#10;&#10;Descrição gerada automaticamente">
            <a:extLst>
              <a:ext uri="{FF2B5EF4-FFF2-40B4-BE49-F238E27FC236}">
                <a16:creationId xmlns:a16="http://schemas.microsoft.com/office/drawing/2014/main" id="{1D64F7FC-0EF7-43F5-B301-8106DA9C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82" y="3410749"/>
            <a:ext cx="1735347" cy="260202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B2BDDDF3-CF7F-40EE-AA43-979CDBB561C9}"/>
              </a:ext>
            </a:extLst>
          </p:cNvPr>
          <p:cNvSpPr txBox="1"/>
          <p:nvPr/>
        </p:nvSpPr>
        <p:spPr>
          <a:xfrm>
            <a:off x="3215051" y="6012769"/>
            <a:ext cx="403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time monitoring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2478EC-BC00-4254-9897-882D25BE66A4}"/>
              </a:ext>
            </a:extLst>
          </p:cNvPr>
          <p:cNvSpPr txBox="1"/>
          <p:nvPr/>
        </p:nvSpPr>
        <p:spPr>
          <a:xfrm>
            <a:off x="8293729" y="6012769"/>
            <a:ext cx="297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footage analysis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9FD3346-CDDA-4D97-9EAB-54E91EEF4416}"/>
              </a:ext>
            </a:extLst>
          </p:cNvPr>
          <p:cNvSpPr txBox="1"/>
          <p:nvPr/>
        </p:nvSpPr>
        <p:spPr>
          <a:xfrm>
            <a:off x="1846906" y="1347753"/>
            <a:ext cx="585759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Aggressive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environmental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indicators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978614-0A01-480E-AD86-0CFEEA3DECF4}"/>
              </a:ext>
            </a:extLst>
          </p:cNvPr>
          <p:cNvSpPr txBox="1"/>
          <p:nvPr/>
        </p:nvSpPr>
        <p:spPr>
          <a:xfrm>
            <a:off x="1841683" y="1454195"/>
            <a:ext cx="530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 help biologists monitoring fishes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AA312B-E23C-41BA-8E09-30412E0D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97" y="1725840"/>
            <a:ext cx="2978974" cy="1861859"/>
          </a:xfrm>
          <a:prstGeom prst="rect">
            <a:avLst/>
          </a:prstGeom>
        </p:spPr>
      </p:pic>
      <p:pic>
        <p:nvPicPr>
          <p:cNvPr id="15" name="Imagem 14" descr="Uma imagem com água, piscina, natação, raio&#10;&#10;Descrição gerada automaticamente">
            <a:extLst>
              <a:ext uri="{FF2B5EF4-FFF2-40B4-BE49-F238E27FC236}">
                <a16:creationId xmlns:a16="http://schemas.microsoft.com/office/drawing/2014/main" id="{FDA86B68-983F-48EC-9F23-6E8414413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4225104"/>
            <a:ext cx="2743200" cy="1829131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495D336C-9480-428A-B01C-18317DB4F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164077"/>
              </p:ext>
            </p:extLst>
          </p:nvPr>
        </p:nvGraphicFramePr>
        <p:xfrm>
          <a:off x="1841683" y="2044072"/>
          <a:ext cx="6229201" cy="4209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669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03D0C57-AFC9-4088-B28A-D05D1D97C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422361"/>
              </p:ext>
            </p:extLst>
          </p:nvPr>
        </p:nvGraphicFramePr>
        <p:xfrm>
          <a:off x="1400946" y="2654423"/>
          <a:ext cx="5976398" cy="335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65BF5EF-9D02-4681-A6C0-7575860DD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13293" r="26630" b="23088"/>
          <a:stretch/>
        </p:blipFill>
        <p:spPr bwMode="auto">
          <a:xfrm>
            <a:off x="3867079" y="1485962"/>
            <a:ext cx="1444609" cy="9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joao-tracking-demo">
            <a:hlinkClick r:id="" action="ppaction://media"/>
            <a:extLst>
              <a:ext uri="{FF2B5EF4-FFF2-40B4-BE49-F238E27FC236}">
                <a16:creationId xmlns:a16="http://schemas.microsoft.com/office/drawing/2014/main" id="{56DB8B09-D8AB-466C-A68B-48E7903EB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9618" y="2867297"/>
            <a:ext cx="4381128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5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186CD6-5EEA-4E5C-AD18-5F905D27FF47}"/>
              </a:ext>
            </a:extLst>
          </p:cNvPr>
          <p:cNvSpPr txBox="1"/>
          <p:nvPr/>
        </p:nvSpPr>
        <p:spPr>
          <a:xfrm>
            <a:off x="1890944" y="1690688"/>
            <a:ext cx="946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detect fish behaviors and give alerts to biologists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16F3B4-8443-4E9B-BB84-D1FE9B81817E}"/>
              </a:ext>
            </a:extLst>
          </p:cNvPr>
          <p:cNvSpPr/>
          <p:nvPr/>
        </p:nvSpPr>
        <p:spPr>
          <a:xfrm>
            <a:off x="7722833" y="2322989"/>
            <a:ext cx="3494841" cy="16437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Behavior Detection Module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CA9AB9B-3990-4CDF-BF38-85A493747F7F}"/>
              </a:ext>
            </a:extLst>
          </p:cNvPr>
          <p:cNvSpPr/>
          <p:nvPr/>
        </p:nvSpPr>
        <p:spPr>
          <a:xfrm>
            <a:off x="8471515" y="5167312"/>
            <a:ext cx="1997475" cy="12190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162A2A3-17C4-407D-B588-41C3984253A5}"/>
              </a:ext>
            </a:extLst>
          </p:cNvPr>
          <p:cNvSpPr/>
          <p:nvPr/>
        </p:nvSpPr>
        <p:spPr>
          <a:xfrm>
            <a:off x="7722833" y="3968255"/>
            <a:ext cx="1747421" cy="8359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D98B530-C9DD-46FE-B69B-5E64ED4C7A0A}"/>
              </a:ext>
            </a:extLst>
          </p:cNvPr>
          <p:cNvSpPr/>
          <p:nvPr/>
        </p:nvSpPr>
        <p:spPr>
          <a:xfrm>
            <a:off x="9470254" y="3971212"/>
            <a:ext cx="1747421" cy="8359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6214888-4229-4A3D-9709-BAE86DC8D968}"/>
              </a:ext>
            </a:extLst>
          </p:cNvPr>
          <p:cNvSpPr/>
          <p:nvPr/>
        </p:nvSpPr>
        <p:spPr>
          <a:xfrm>
            <a:off x="1748900" y="2831199"/>
            <a:ext cx="2036683" cy="1195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Detection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C57E296-BE21-45C3-8FA3-EDAA4AB8D217}"/>
              </a:ext>
            </a:extLst>
          </p:cNvPr>
          <p:cNvSpPr/>
          <p:nvPr/>
        </p:nvSpPr>
        <p:spPr>
          <a:xfrm>
            <a:off x="4704240" y="2831199"/>
            <a:ext cx="2036683" cy="11956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Tracking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C064171-0DB5-4EAD-8E26-85DF60712D79}"/>
              </a:ext>
            </a:extLst>
          </p:cNvPr>
          <p:cNvSpPr/>
          <p:nvPr/>
        </p:nvSpPr>
        <p:spPr>
          <a:xfrm>
            <a:off x="1511425" y="2364419"/>
            <a:ext cx="5433134" cy="225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93592E0F-2885-4D1D-89E0-4DA06463F39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3785583" y="3429000"/>
            <a:ext cx="918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028FC650-0B17-42DB-856C-2049D9E3D8CD}"/>
              </a:ext>
            </a:extLst>
          </p:cNvPr>
          <p:cNvCxnSpPr>
            <a:stCxn id="22" idx="3"/>
          </p:cNvCxnSpPr>
          <p:nvPr/>
        </p:nvCxnSpPr>
        <p:spPr>
          <a:xfrm>
            <a:off x="6740923" y="3429000"/>
            <a:ext cx="981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4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7C0F-BAC8-4191-B14F-67EF1B8B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Trajectories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A6396-F141-4DA4-864F-DC50EB1C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AE1083E-AA18-46D6-84EB-8906415C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11087"/>
            <a:ext cx="5561814" cy="3988863"/>
          </a:xfrm>
          <a:prstGeom prst="rect">
            <a:avLst/>
          </a:prstGeom>
        </p:spPr>
      </p:pic>
      <p:pic>
        <p:nvPicPr>
          <p:cNvPr id="8" name="Picture 7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52A70E3E-D773-41DB-9C6D-ED196A596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2924" r="14339" b="395"/>
          <a:stretch/>
        </p:blipFill>
        <p:spPr>
          <a:xfrm>
            <a:off x="5184743" y="1958783"/>
            <a:ext cx="7007257" cy="39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388FE-D027-4C5D-90B9-9095F58A64FF}"/>
              </a:ext>
            </a:extLst>
          </p:cNvPr>
          <p:cNvSpPr/>
          <p:nvPr/>
        </p:nvSpPr>
        <p:spPr>
          <a:xfrm>
            <a:off x="692641" y="2932590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Interpolation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83557-1414-4B54-BDD6-A61801A4B149}"/>
              </a:ext>
            </a:extLst>
          </p:cNvPr>
          <p:cNvSpPr/>
          <p:nvPr/>
        </p:nvSpPr>
        <p:spPr>
          <a:xfrm>
            <a:off x="4775195" y="2932590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Filtering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44658-8C71-49F8-AADB-EF50F8AD3232}"/>
              </a:ext>
            </a:extLst>
          </p:cNvPr>
          <p:cNvSpPr/>
          <p:nvPr/>
        </p:nvSpPr>
        <p:spPr>
          <a:xfrm>
            <a:off x="8857749" y="2932590"/>
            <a:ext cx="2837468" cy="159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Segmentation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875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FC21-5BFD-4B67-8705-9F9C84C9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00" y="365125"/>
            <a:ext cx="9604899" cy="1325563"/>
          </a:xfrm>
        </p:spPr>
        <p:txBody>
          <a:bodyPr/>
          <a:lstStyle/>
          <a:p>
            <a:r>
              <a:rPr lang="pt-PT" dirty="0" err="1"/>
              <a:t>Interpolation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6153F4A-66A2-4C5E-B322-29F08D58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19FD3-6C3F-409B-B433-8D0786697026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3036910-E786-4D81-9B82-A64E2E5B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5" y="1654623"/>
            <a:ext cx="5655785" cy="405625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D89D101-7F48-4CD3-989A-59BF6B50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11" y="1690688"/>
            <a:ext cx="5655785" cy="4056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8ED4CB-7FAC-4364-8C39-83F68C6001ED}"/>
              </a:ext>
            </a:extLst>
          </p:cNvPr>
          <p:cNvSpPr txBox="1"/>
          <p:nvPr/>
        </p:nvSpPr>
        <p:spPr>
          <a:xfrm>
            <a:off x="1214496" y="5875098"/>
            <a:ext cx="21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32775-2EF5-4AF9-AE25-FDCFC7A4E53A}"/>
              </a:ext>
            </a:extLst>
          </p:cNvPr>
          <p:cNvSpPr txBox="1"/>
          <p:nvPr/>
        </p:nvSpPr>
        <p:spPr>
          <a:xfrm>
            <a:off x="6876652" y="5956098"/>
            <a:ext cx="21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Newton </a:t>
            </a:r>
            <a:r>
              <a:rPr lang="en-US" dirty="0"/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377652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354</Words>
  <Application>Microsoft Office PowerPoint</Application>
  <PresentationFormat>Widescreen</PresentationFormat>
  <Paragraphs>148</Paragraphs>
  <Slides>25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do Office</vt:lpstr>
      <vt:lpstr>Fish Behavior Detection</vt:lpstr>
      <vt:lpstr>Outline</vt:lpstr>
      <vt:lpstr>Motivation</vt:lpstr>
      <vt:lpstr>Project Goals</vt:lpstr>
      <vt:lpstr>Project Context</vt:lpstr>
      <vt:lpstr>System Components</vt:lpstr>
      <vt:lpstr>Trajectories</vt:lpstr>
      <vt:lpstr>Pre-Processing</vt:lpstr>
      <vt:lpstr>Interpolation</vt:lpstr>
      <vt:lpstr>Linear vs Newton</vt:lpstr>
      <vt:lpstr>Interpolation example</vt:lpstr>
      <vt:lpstr>Filtering</vt:lpstr>
      <vt:lpstr>Segmentation</vt:lpstr>
      <vt:lpstr>Segmentation</vt:lpstr>
      <vt:lpstr>Behaviors</vt:lpstr>
      <vt:lpstr>Moments of interest - Definition</vt:lpstr>
      <vt:lpstr>Feature Extraction</vt:lpstr>
      <vt:lpstr>Moments of interest – rule based</vt:lpstr>
      <vt:lpstr>Moments of interest – Machine Learning</vt:lpstr>
      <vt:lpstr>Moments of interest – Machine Learning</vt:lpstr>
      <vt:lpstr>Moments of interest – Machine Learning</vt:lpstr>
      <vt:lpstr>Anomaly detection</vt:lpstr>
      <vt:lpstr>Anomaly detection</vt:lpstr>
      <vt:lpstr>Feeding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Behavior Detection</dc:title>
  <dc:creator>ist197090@tecnico.ulisboa.pt</dc:creator>
  <cp:lastModifiedBy>Gonçalo Adolfo</cp:lastModifiedBy>
  <cp:revision>142</cp:revision>
  <dcterms:created xsi:type="dcterms:W3CDTF">2020-11-24T17:23:30Z</dcterms:created>
  <dcterms:modified xsi:type="dcterms:W3CDTF">2021-04-29T13:21:27Z</dcterms:modified>
</cp:coreProperties>
</file>